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3" r:id="rId14"/>
    <p:sldId id="271" r:id="rId15"/>
    <p:sldId id="272" r:id="rId16"/>
    <p:sldId id="265" r:id="rId17"/>
    <p:sldId id="26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EE5099-9888-498B-85DA-24255B752FE1}" v="4" dt="2025-05-23T09:21:11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a Haseen" userId="5e6639043b3cf8ac" providerId="LiveId" clId="{11EE5099-9888-498B-85DA-24255B752FE1}"/>
    <pc:docChg chg="undo custSel addSld modSld sldOrd">
      <pc:chgData name="Aksa Haseen" userId="5e6639043b3cf8ac" providerId="LiveId" clId="{11EE5099-9888-498B-85DA-24255B752FE1}" dt="2025-05-23T09:28:22.118" v="211"/>
      <pc:docMkLst>
        <pc:docMk/>
      </pc:docMkLst>
      <pc:sldChg chg="addSp delSp modSp mod setBg setClrOvrMap">
        <pc:chgData name="Aksa Haseen" userId="5e6639043b3cf8ac" providerId="LiveId" clId="{11EE5099-9888-498B-85DA-24255B752FE1}" dt="2025-05-23T05:34:24.723" v="136" actId="26606"/>
        <pc:sldMkLst>
          <pc:docMk/>
          <pc:sldMk cId="0" sldId="256"/>
        </pc:sldMkLst>
        <pc:spChg chg="mod ord">
          <ac:chgData name="Aksa Haseen" userId="5e6639043b3cf8ac" providerId="LiveId" clId="{11EE5099-9888-498B-85DA-24255B752FE1}" dt="2025-05-23T05:34:24.723" v="136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Aksa Haseen" userId="5e6639043b3cf8ac" providerId="LiveId" clId="{11EE5099-9888-498B-85DA-24255B752FE1}" dt="2025-05-23T05:34:24.723" v="136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4:51:14.223" v="80" actId="26606"/>
          <ac:spMkLst>
            <pc:docMk/>
            <pc:sldMk cId="0" sldId="256"/>
            <ac:spMk id="9" creationId="{3ECBE1F1-D69B-4AFA-ABD5-8E41720EF6DE}"/>
          </ac:spMkLst>
        </pc:spChg>
        <pc:spChg chg="add del">
          <ac:chgData name="Aksa Haseen" userId="5e6639043b3cf8ac" providerId="LiveId" clId="{11EE5099-9888-498B-85DA-24255B752FE1}" dt="2025-05-23T04:51:14.223" v="80" actId="26606"/>
          <ac:spMkLst>
            <pc:docMk/>
            <pc:sldMk cId="0" sldId="256"/>
            <ac:spMk id="11" creationId="{603A6265-E10C-4B85-9C20-E75FCAF9CC63}"/>
          </ac:spMkLst>
        </pc:spChg>
        <pc:spChg chg="add del">
          <ac:chgData name="Aksa Haseen" userId="5e6639043b3cf8ac" providerId="LiveId" clId="{11EE5099-9888-498B-85DA-24255B752FE1}" dt="2025-05-23T04:52:41.952" v="87" actId="26606"/>
          <ac:spMkLst>
            <pc:docMk/>
            <pc:sldMk cId="0" sldId="256"/>
            <ac:spMk id="13" creationId="{B210AC1D-4063-4C6E-9528-FA9C4C0C18E6}"/>
          </ac:spMkLst>
        </pc:spChg>
        <pc:spChg chg="add del">
          <ac:chgData name="Aksa Haseen" userId="5e6639043b3cf8ac" providerId="LiveId" clId="{11EE5099-9888-498B-85DA-24255B752FE1}" dt="2025-05-23T04:52:41.952" v="87" actId="26606"/>
          <ac:spMkLst>
            <pc:docMk/>
            <pc:sldMk cId="0" sldId="256"/>
            <ac:spMk id="14" creationId="{02F8C595-E68C-4306-AED8-DC7826A0A506}"/>
          </ac:spMkLst>
        </pc:spChg>
        <pc:spChg chg="add del">
          <ac:chgData name="Aksa Haseen" userId="5e6639043b3cf8ac" providerId="LiveId" clId="{11EE5099-9888-498B-85DA-24255B752FE1}" dt="2025-05-23T04:52:41.936" v="86" actId="26606"/>
          <ac:spMkLst>
            <pc:docMk/>
            <pc:sldMk cId="0" sldId="256"/>
            <ac:spMk id="20" creationId="{D7A453D2-15D8-4403-815F-291FA16340D9}"/>
          </ac:spMkLst>
        </pc:spChg>
        <pc:spChg chg="add del">
          <ac:chgData name="Aksa Haseen" userId="5e6639043b3cf8ac" providerId="LiveId" clId="{11EE5099-9888-498B-85DA-24255B752FE1}" dt="2025-05-23T04:52:41.936" v="86" actId="26606"/>
          <ac:spMkLst>
            <pc:docMk/>
            <pc:sldMk cId="0" sldId="256"/>
            <ac:spMk id="22" creationId="{8161EA6B-09CA-445B-AB0D-8DF76FA92DEF}"/>
          </ac:spMkLst>
        </pc:spChg>
        <pc:spChg chg="add del">
          <ac:chgData name="Aksa Haseen" userId="5e6639043b3cf8ac" providerId="LiveId" clId="{11EE5099-9888-498B-85DA-24255B752FE1}" dt="2025-05-23T04:52:41.936" v="86" actId="26606"/>
          <ac:spMkLst>
            <pc:docMk/>
            <pc:sldMk cId="0" sldId="256"/>
            <ac:spMk id="32" creationId="{B8114C98-A349-4111-A123-E8EAB86ABE30}"/>
          </ac:spMkLst>
        </pc:spChg>
        <pc:spChg chg="add del">
          <ac:chgData name="Aksa Haseen" userId="5e6639043b3cf8ac" providerId="LiveId" clId="{11EE5099-9888-498B-85DA-24255B752FE1}" dt="2025-05-23T04:52:41.936" v="86" actId="26606"/>
          <ac:spMkLst>
            <pc:docMk/>
            <pc:sldMk cId="0" sldId="256"/>
            <ac:spMk id="46" creationId="{E2D3D3F2-ABBB-4453-B1C5-1BEBF7E4DD56}"/>
          </ac:spMkLst>
        </pc:spChg>
        <pc:spChg chg="add del">
          <ac:chgData name="Aksa Haseen" userId="5e6639043b3cf8ac" providerId="LiveId" clId="{11EE5099-9888-498B-85DA-24255B752FE1}" dt="2025-05-23T05:32:27.823" v="130" actId="26606"/>
          <ac:spMkLst>
            <pc:docMk/>
            <pc:sldMk cId="0" sldId="256"/>
            <ac:spMk id="54" creationId="{C5E6CFF1-2F42-4E10-9A97-F116F46F53FE}"/>
          </ac:spMkLst>
        </pc:spChg>
        <pc:spChg chg="add del">
          <ac:chgData name="Aksa Haseen" userId="5e6639043b3cf8ac" providerId="LiveId" clId="{11EE5099-9888-498B-85DA-24255B752FE1}" dt="2025-05-23T05:34:24.723" v="136" actId="26606"/>
          <ac:spMkLst>
            <pc:docMk/>
            <pc:sldMk cId="0" sldId="256"/>
            <ac:spMk id="60" creationId="{D7A453D2-15D8-4403-815F-291FA16340D9}"/>
          </ac:spMkLst>
        </pc:spChg>
        <pc:spChg chg="add del">
          <ac:chgData name="Aksa Haseen" userId="5e6639043b3cf8ac" providerId="LiveId" clId="{11EE5099-9888-498B-85DA-24255B752FE1}" dt="2025-05-23T05:34:24.723" v="136" actId="26606"/>
          <ac:spMkLst>
            <pc:docMk/>
            <pc:sldMk cId="0" sldId="256"/>
            <ac:spMk id="62" creationId="{8161EA6B-09CA-445B-AB0D-8DF76FA92DEF}"/>
          </ac:spMkLst>
        </pc:spChg>
        <pc:spChg chg="add del">
          <ac:chgData name="Aksa Haseen" userId="5e6639043b3cf8ac" providerId="LiveId" clId="{11EE5099-9888-498B-85DA-24255B752FE1}" dt="2025-05-23T05:34:24.723" v="136" actId="26606"/>
          <ac:spMkLst>
            <pc:docMk/>
            <pc:sldMk cId="0" sldId="256"/>
            <ac:spMk id="72" creationId="{B8114C98-A349-4111-A123-E8EAB86ABE30}"/>
          </ac:spMkLst>
        </pc:spChg>
        <pc:spChg chg="add del">
          <ac:chgData name="Aksa Haseen" userId="5e6639043b3cf8ac" providerId="LiveId" clId="{11EE5099-9888-498B-85DA-24255B752FE1}" dt="2025-05-23T05:34:24.723" v="136" actId="26606"/>
          <ac:spMkLst>
            <pc:docMk/>
            <pc:sldMk cId="0" sldId="256"/>
            <ac:spMk id="86" creationId="{E2D3D3F2-ABBB-4453-B1C5-1BEBF7E4DD56}"/>
          </ac:spMkLst>
        </pc:spChg>
        <pc:spChg chg="add">
          <ac:chgData name="Aksa Haseen" userId="5e6639043b3cf8ac" providerId="LiveId" clId="{11EE5099-9888-498B-85DA-24255B752FE1}" dt="2025-05-23T05:34:24.723" v="136" actId="26606"/>
          <ac:spMkLst>
            <pc:docMk/>
            <pc:sldMk cId="0" sldId="256"/>
            <ac:spMk id="97" creationId="{D7A453D2-15D8-4403-815F-291FA16340D9}"/>
          </ac:spMkLst>
        </pc:spChg>
        <pc:spChg chg="add">
          <ac:chgData name="Aksa Haseen" userId="5e6639043b3cf8ac" providerId="LiveId" clId="{11EE5099-9888-498B-85DA-24255B752FE1}" dt="2025-05-23T05:34:24.723" v="136" actId="26606"/>
          <ac:spMkLst>
            <pc:docMk/>
            <pc:sldMk cId="0" sldId="256"/>
            <ac:spMk id="99" creationId="{8161EA6B-09CA-445B-AB0D-8DF76FA92DEF}"/>
          </ac:spMkLst>
        </pc:spChg>
        <pc:spChg chg="add">
          <ac:chgData name="Aksa Haseen" userId="5e6639043b3cf8ac" providerId="LiveId" clId="{11EE5099-9888-498B-85DA-24255B752FE1}" dt="2025-05-23T05:34:24.723" v="136" actId="26606"/>
          <ac:spMkLst>
            <pc:docMk/>
            <pc:sldMk cId="0" sldId="256"/>
            <ac:spMk id="109" creationId="{B8114C98-A349-4111-A123-E8EAB86ABE30}"/>
          </ac:spMkLst>
        </pc:spChg>
        <pc:spChg chg="add">
          <ac:chgData name="Aksa Haseen" userId="5e6639043b3cf8ac" providerId="LiveId" clId="{11EE5099-9888-498B-85DA-24255B752FE1}" dt="2025-05-23T05:34:24.723" v="136" actId="26606"/>
          <ac:spMkLst>
            <pc:docMk/>
            <pc:sldMk cId="0" sldId="256"/>
            <ac:spMk id="117" creationId="{E2D3D3F2-ABBB-4453-B1C5-1BEBF7E4DD56}"/>
          </ac:spMkLst>
        </pc:spChg>
        <pc:grpChg chg="add del">
          <ac:chgData name="Aksa Haseen" userId="5e6639043b3cf8ac" providerId="LiveId" clId="{11EE5099-9888-498B-85DA-24255B752FE1}" dt="2025-05-23T04:52:41.936" v="86" actId="26606"/>
          <ac:grpSpMkLst>
            <pc:docMk/>
            <pc:sldMk cId="0" sldId="256"/>
            <ac:grpSpMk id="40" creationId="{AF19A774-30A5-488B-9BAF-629C6440294E}"/>
          </ac:grpSpMkLst>
        </pc:grpChg>
        <pc:grpChg chg="add">
          <ac:chgData name="Aksa Haseen" userId="5e6639043b3cf8ac" providerId="LiveId" clId="{11EE5099-9888-498B-85DA-24255B752FE1}" dt="2025-05-23T05:32:27.823" v="130" actId="26606"/>
          <ac:grpSpMkLst>
            <pc:docMk/>
            <pc:sldMk cId="0" sldId="256"/>
            <ac:grpSpMk id="64" creationId="{1EA1DAFF-CECA-492F-BFA1-22C64956B8D9}"/>
          </ac:grpSpMkLst>
        </pc:grpChg>
        <pc:grpChg chg="add">
          <ac:chgData name="Aksa Haseen" userId="5e6639043b3cf8ac" providerId="LiveId" clId="{11EE5099-9888-498B-85DA-24255B752FE1}" dt="2025-05-23T05:32:27.823" v="130" actId="26606"/>
          <ac:grpSpMkLst>
            <pc:docMk/>
            <pc:sldMk cId="0" sldId="256"/>
            <ac:grpSpMk id="80" creationId="{AF19A774-30A5-488B-9BAF-629C6440294E}"/>
          </ac:grpSpMkLst>
        </pc:grpChg>
        <pc:picChg chg="add del">
          <ac:chgData name="Aksa Haseen" userId="5e6639043b3cf8ac" providerId="LiveId" clId="{11EE5099-9888-498B-85DA-24255B752FE1}" dt="2025-05-23T04:51:14.223" v="80" actId="26606"/>
          <ac:picMkLst>
            <pc:docMk/>
            <pc:sldMk cId="0" sldId="256"/>
            <ac:picMk id="5" creationId="{429E703E-35EE-C9D2-628B-573EA40C29A9}"/>
          </ac:picMkLst>
        </pc:picChg>
        <pc:picChg chg="add mod">
          <ac:chgData name="Aksa Haseen" userId="5e6639043b3cf8ac" providerId="LiveId" clId="{11EE5099-9888-498B-85DA-24255B752FE1}" dt="2025-05-23T05:32:27.823" v="130" actId="26606"/>
          <ac:picMkLst>
            <pc:docMk/>
            <pc:sldMk cId="0" sldId="256"/>
            <ac:picMk id="15" creationId="{C55E74E4-E706-4C1B-29C5-0CE9DBBEE9C4}"/>
          </ac:picMkLst>
        </pc:picChg>
        <pc:cxnChg chg="add">
          <ac:chgData name="Aksa Haseen" userId="5e6639043b3cf8ac" providerId="LiveId" clId="{11EE5099-9888-498B-85DA-24255B752FE1}" dt="2025-05-23T04:52:41.952" v="87" actId="26606"/>
          <ac:cxnSpMkLst>
            <pc:docMk/>
            <pc:sldMk cId="0" sldId="256"/>
            <ac:cxnSpMk id="55" creationId="{96A8629B-8289-498B-939B-1CA0C106182C}"/>
          </ac:cxnSpMkLst>
        </pc:cxnChg>
      </pc:sldChg>
      <pc:sldChg chg="addSp delSp modSp mod setBg setClrOvrMap">
        <pc:chgData name="Aksa Haseen" userId="5e6639043b3cf8ac" providerId="LiveId" clId="{11EE5099-9888-498B-85DA-24255B752FE1}" dt="2025-05-23T09:19:34.104" v="166" actId="26606"/>
        <pc:sldMkLst>
          <pc:docMk/>
          <pc:sldMk cId="0" sldId="257"/>
        </pc:sldMkLst>
        <pc:spChg chg="mod ord">
          <ac:chgData name="Aksa Haseen" userId="5e6639043b3cf8ac" providerId="LiveId" clId="{11EE5099-9888-498B-85DA-24255B752FE1}" dt="2025-05-23T09:18:41.575" v="164" actId="26606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Aksa Haseen" userId="5e6639043b3cf8ac" providerId="LiveId" clId="{11EE5099-9888-498B-85DA-24255B752FE1}" dt="2025-05-23T05:36:22.619" v="141" actId="26606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4:52:05.403" v="83" actId="26606"/>
          <ac:spMkLst>
            <pc:docMk/>
            <pc:sldMk cId="0" sldId="257"/>
            <ac:spMk id="16" creationId="{C5E6CFF1-2F42-4E10-9A97-F116F46F53FE}"/>
          </ac:spMkLst>
        </pc:spChg>
        <pc:spChg chg="add del">
          <ac:chgData name="Aksa Haseen" userId="5e6639043b3cf8ac" providerId="LiveId" clId="{11EE5099-9888-498B-85DA-24255B752FE1}" dt="2025-05-23T04:55:45.684" v="100" actId="26606"/>
          <ac:spMkLst>
            <pc:docMk/>
            <pc:sldMk cId="0" sldId="257"/>
            <ac:spMk id="27" creationId="{D7A453D2-15D8-4403-815F-291FA16340D9}"/>
          </ac:spMkLst>
        </pc:spChg>
        <pc:spChg chg="add del">
          <ac:chgData name="Aksa Haseen" userId="5e6639043b3cf8ac" providerId="LiveId" clId="{11EE5099-9888-498B-85DA-24255B752FE1}" dt="2025-05-23T04:55:45.684" v="100" actId="26606"/>
          <ac:spMkLst>
            <pc:docMk/>
            <pc:sldMk cId="0" sldId="257"/>
            <ac:spMk id="28" creationId="{B8114C98-A349-4111-A123-E8EAB86ABE30}"/>
          </ac:spMkLst>
        </pc:spChg>
        <pc:spChg chg="add del">
          <ac:chgData name="Aksa Haseen" userId="5e6639043b3cf8ac" providerId="LiveId" clId="{11EE5099-9888-498B-85DA-24255B752FE1}" dt="2025-05-23T04:55:45.684" v="100" actId="26606"/>
          <ac:spMkLst>
            <pc:docMk/>
            <pc:sldMk cId="0" sldId="257"/>
            <ac:spMk id="29" creationId="{8161EA6B-09CA-445B-AB0D-8DF76FA92DEF}"/>
          </ac:spMkLst>
        </pc:spChg>
        <pc:spChg chg="add del">
          <ac:chgData name="Aksa Haseen" userId="5e6639043b3cf8ac" providerId="LiveId" clId="{11EE5099-9888-498B-85DA-24255B752FE1}" dt="2025-05-23T04:55:45.684" v="100" actId="26606"/>
          <ac:spMkLst>
            <pc:docMk/>
            <pc:sldMk cId="0" sldId="257"/>
            <ac:spMk id="42" creationId="{E2D3D3F2-ABBB-4453-B1C5-1BEBF7E4DD56}"/>
          </ac:spMkLst>
        </pc:spChg>
        <pc:spChg chg="add del">
          <ac:chgData name="Aksa Haseen" userId="5e6639043b3cf8ac" providerId="LiveId" clId="{11EE5099-9888-498B-85DA-24255B752FE1}" dt="2025-05-23T05:29:54.938" v="116" actId="26606"/>
          <ac:spMkLst>
            <pc:docMk/>
            <pc:sldMk cId="0" sldId="257"/>
            <ac:spMk id="53" creationId="{04812C46-200A-4DEB-A05E-3ED6C68C2387}"/>
          </ac:spMkLst>
        </pc:spChg>
        <pc:spChg chg="add del">
          <ac:chgData name="Aksa Haseen" userId="5e6639043b3cf8ac" providerId="LiveId" clId="{11EE5099-9888-498B-85DA-24255B752FE1}" dt="2025-05-23T05:29:54.938" v="116" actId="26606"/>
          <ac:spMkLst>
            <pc:docMk/>
            <pc:sldMk cId="0" sldId="257"/>
            <ac:spMk id="55" creationId="{D1EA859B-E555-4109-94F3-6700E046E008}"/>
          </ac:spMkLst>
        </pc:spChg>
        <pc:spChg chg="add del">
          <ac:chgData name="Aksa Haseen" userId="5e6639043b3cf8ac" providerId="LiveId" clId="{11EE5099-9888-498B-85DA-24255B752FE1}" dt="2025-05-23T05:29:43.450" v="113" actId="26606"/>
          <ac:spMkLst>
            <pc:docMk/>
            <pc:sldMk cId="0" sldId="257"/>
            <ac:spMk id="60" creationId="{D7A453D2-15D8-4403-815F-291FA16340D9}"/>
          </ac:spMkLst>
        </pc:spChg>
        <pc:spChg chg="add del">
          <ac:chgData name="Aksa Haseen" userId="5e6639043b3cf8ac" providerId="LiveId" clId="{11EE5099-9888-498B-85DA-24255B752FE1}" dt="2025-05-23T05:29:43.450" v="113" actId="26606"/>
          <ac:spMkLst>
            <pc:docMk/>
            <pc:sldMk cId="0" sldId="257"/>
            <ac:spMk id="62" creationId="{8161EA6B-09CA-445B-AB0D-8DF76FA92DEF}"/>
          </ac:spMkLst>
        </pc:spChg>
        <pc:spChg chg="add del">
          <ac:chgData name="Aksa Haseen" userId="5e6639043b3cf8ac" providerId="LiveId" clId="{11EE5099-9888-498B-85DA-24255B752FE1}" dt="2025-05-23T05:29:43.450" v="113" actId="26606"/>
          <ac:spMkLst>
            <pc:docMk/>
            <pc:sldMk cId="0" sldId="257"/>
            <ac:spMk id="72" creationId="{B8114C98-A349-4111-A123-E8EAB86ABE30}"/>
          </ac:spMkLst>
        </pc:spChg>
        <pc:spChg chg="add del">
          <ac:chgData name="Aksa Haseen" userId="5e6639043b3cf8ac" providerId="LiveId" clId="{11EE5099-9888-498B-85DA-24255B752FE1}" dt="2025-05-23T05:29:43.450" v="113" actId="26606"/>
          <ac:spMkLst>
            <pc:docMk/>
            <pc:sldMk cId="0" sldId="257"/>
            <ac:spMk id="86" creationId="{E2D3D3F2-ABBB-4453-B1C5-1BEBF7E4DD56}"/>
          </ac:spMkLst>
        </pc:spChg>
        <pc:spChg chg="add del">
          <ac:chgData name="Aksa Haseen" userId="5e6639043b3cf8ac" providerId="LiveId" clId="{11EE5099-9888-498B-85DA-24255B752FE1}" dt="2025-05-23T05:29:54.909" v="115" actId="26606"/>
          <ac:spMkLst>
            <pc:docMk/>
            <pc:sldMk cId="0" sldId="257"/>
            <ac:spMk id="94" creationId="{C5E6CFF1-2F42-4E10-9A97-F116F46F53FE}"/>
          </ac:spMkLst>
        </pc:spChg>
        <pc:spChg chg="add del">
          <ac:chgData name="Aksa Haseen" userId="5e6639043b3cf8ac" providerId="LiveId" clId="{11EE5099-9888-498B-85DA-24255B752FE1}" dt="2025-05-23T05:31:13.623" v="119" actId="26606"/>
          <ac:spMkLst>
            <pc:docMk/>
            <pc:sldMk cId="0" sldId="257"/>
            <ac:spMk id="97" creationId="{85ED3100-3941-4F9A-9FAB-4A7A9B4A0014}"/>
          </ac:spMkLst>
        </pc:spChg>
        <pc:spChg chg="add del">
          <ac:chgData name="Aksa Haseen" userId="5e6639043b3cf8ac" providerId="LiveId" clId="{11EE5099-9888-498B-85DA-24255B752FE1}" dt="2025-05-23T05:31:13.623" v="119" actId="26606"/>
          <ac:spMkLst>
            <pc:docMk/>
            <pc:sldMk cId="0" sldId="257"/>
            <ac:spMk id="98" creationId="{8CBEFB3C-8BDC-4A1B-94A5-A6A24CBB6A56}"/>
          </ac:spMkLst>
        </pc:spChg>
        <pc:spChg chg="add del">
          <ac:chgData name="Aksa Haseen" userId="5e6639043b3cf8ac" providerId="LiveId" clId="{11EE5099-9888-498B-85DA-24255B752FE1}" dt="2025-05-23T05:31:13.532" v="118" actId="26606"/>
          <ac:spMkLst>
            <pc:docMk/>
            <pc:sldMk cId="0" sldId="257"/>
            <ac:spMk id="104" creationId="{12609869-9E80-471B-A487-A53288E0E791}"/>
          </ac:spMkLst>
        </pc:spChg>
        <pc:spChg chg="add del">
          <ac:chgData name="Aksa Haseen" userId="5e6639043b3cf8ac" providerId="LiveId" clId="{11EE5099-9888-498B-85DA-24255B752FE1}" dt="2025-05-23T05:31:13.532" v="118" actId="26606"/>
          <ac:spMkLst>
            <pc:docMk/>
            <pc:sldMk cId="0" sldId="257"/>
            <ac:spMk id="106" creationId="{7004738A-9D34-43E8-97D2-CA0EED4F8BE0}"/>
          </ac:spMkLst>
        </pc:spChg>
        <pc:spChg chg="add del">
          <ac:chgData name="Aksa Haseen" userId="5e6639043b3cf8ac" providerId="LiveId" clId="{11EE5099-9888-498B-85DA-24255B752FE1}" dt="2025-05-23T05:31:13.532" v="118" actId="26606"/>
          <ac:spMkLst>
            <pc:docMk/>
            <pc:sldMk cId="0" sldId="257"/>
            <ac:spMk id="108" creationId="{B8B8D07F-F13E-443E-BA68-2D26672D76B9}"/>
          </ac:spMkLst>
        </pc:spChg>
        <pc:spChg chg="add del">
          <ac:chgData name="Aksa Haseen" userId="5e6639043b3cf8ac" providerId="LiveId" clId="{11EE5099-9888-498B-85DA-24255B752FE1}" dt="2025-05-23T05:31:13.532" v="118" actId="26606"/>
          <ac:spMkLst>
            <pc:docMk/>
            <pc:sldMk cId="0" sldId="257"/>
            <ac:spMk id="110" creationId="{2813A4FA-24A5-41ED-A534-3807D1B2F344}"/>
          </ac:spMkLst>
        </pc:spChg>
        <pc:spChg chg="add del">
          <ac:chgData name="Aksa Haseen" userId="5e6639043b3cf8ac" providerId="LiveId" clId="{11EE5099-9888-498B-85DA-24255B752FE1}" dt="2025-05-23T05:31:13.532" v="118" actId="26606"/>
          <ac:spMkLst>
            <pc:docMk/>
            <pc:sldMk cId="0" sldId="257"/>
            <ac:spMk id="112" creationId="{C3944F27-CA70-4E84-A51A-E6BF89558979}"/>
          </ac:spMkLst>
        </pc:spChg>
        <pc:spChg chg="add del">
          <ac:chgData name="Aksa Haseen" userId="5e6639043b3cf8ac" providerId="LiveId" clId="{11EE5099-9888-498B-85DA-24255B752FE1}" dt="2025-05-23T05:32:12.800" v="129" actId="26606"/>
          <ac:spMkLst>
            <pc:docMk/>
            <pc:sldMk cId="0" sldId="257"/>
            <ac:spMk id="122" creationId="{03AF1C04-3FEF-41BD-BB84-2F263765BEBC}"/>
          </ac:spMkLst>
        </pc:spChg>
        <pc:spChg chg="add del">
          <ac:chgData name="Aksa Haseen" userId="5e6639043b3cf8ac" providerId="LiveId" clId="{11EE5099-9888-498B-85DA-24255B752FE1}" dt="2025-05-23T05:31:41.902" v="122" actId="26606"/>
          <ac:spMkLst>
            <pc:docMk/>
            <pc:sldMk cId="0" sldId="257"/>
            <ac:spMk id="131" creationId="{12609869-9E80-471B-A487-A53288E0E791}"/>
          </ac:spMkLst>
        </pc:spChg>
        <pc:spChg chg="add del">
          <ac:chgData name="Aksa Haseen" userId="5e6639043b3cf8ac" providerId="LiveId" clId="{11EE5099-9888-498B-85DA-24255B752FE1}" dt="2025-05-23T05:31:41.902" v="122" actId="26606"/>
          <ac:spMkLst>
            <pc:docMk/>
            <pc:sldMk cId="0" sldId="257"/>
            <ac:spMk id="133" creationId="{7004738A-9D34-43E8-97D2-CA0EED4F8BE0}"/>
          </ac:spMkLst>
        </pc:spChg>
        <pc:spChg chg="add del">
          <ac:chgData name="Aksa Haseen" userId="5e6639043b3cf8ac" providerId="LiveId" clId="{11EE5099-9888-498B-85DA-24255B752FE1}" dt="2025-05-23T05:31:41.902" v="122" actId="26606"/>
          <ac:spMkLst>
            <pc:docMk/>
            <pc:sldMk cId="0" sldId="257"/>
            <ac:spMk id="135" creationId="{B8B8D07F-F13E-443E-BA68-2D26672D76B9}"/>
          </ac:spMkLst>
        </pc:spChg>
        <pc:spChg chg="add del">
          <ac:chgData name="Aksa Haseen" userId="5e6639043b3cf8ac" providerId="LiveId" clId="{11EE5099-9888-498B-85DA-24255B752FE1}" dt="2025-05-23T05:31:41.902" v="122" actId="26606"/>
          <ac:spMkLst>
            <pc:docMk/>
            <pc:sldMk cId="0" sldId="257"/>
            <ac:spMk id="137" creationId="{2813A4FA-24A5-41ED-A534-3807D1B2F344}"/>
          </ac:spMkLst>
        </pc:spChg>
        <pc:spChg chg="add del">
          <ac:chgData name="Aksa Haseen" userId="5e6639043b3cf8ac" providerId="LiveId" clId="{11EE5099-9888-498B-85DA-24255B752FE1}" dt="2025-05-23T05:31:41.902" v="122" actId="26606"/>
          <ac:spMkLst>
            <pc:docMk/>
            <pc:sldMk cId="0" sldId="257"/>
            <ac:spMk id="139" creationId="{C3944F27-CA70-4E84-A51A-E6BF89558979}"/>
          </ac:spMkLst>
        </pc:spChg>
        <pc:spChg chg="add del">
          <ac:chgData name="Aksa Haseen" userId="5e6639043b3cf8ac" providerId="LiveId" clId="{11EE5099-9888-498B-85DA-24255B752FE1}" dt="2025-05-23T05:32:08.102" v="126" actId="26606"/>
          <ac:spMkLst>
            <pc:docMk/>
            <pc:sldMk cId="0" sldId="257"/>
            <ac:spMk id="143" creationId="{D1D34770-47A8-402C-AF23-2B653F2D88C1}"/>
          </ac:spMkLst>
        </pc:spChg>
        <pc:spChg chg="add del">
          <ac:chgData name="Aksa Haseen" userId="5e6639043b3cf8ac" providerId="LiveId" clId="{11EE5099-9888-498B-85DA-24255B752FE1}" dt="2025-05-23T05:32:12.798" v="128" actId="26606"/>
          <ac:spMkLst>
            <pc:docMk/>
            <pc:sldMk cId="0" sldId="257"/>
            <ac:spMk id="149" creationId="{03AF1C04-3FEF-41BD-BB84-2F263765BEBC}"/>
          </ac:spMkLst>
        </pc:spChg>
        <pc:spChg chg="add del">
          <ac:chgData name="Aksa Haseen" userId="5e6639043b3cf8ac" providerId="LiveId" clId="{11EE5099-9888-498B-85DA-24255B752FE1}" dt="2025-05-23T05:35:01.096" v="137" actId="26606"/>
          <ac:spMkLst>
            <pc:docMk/>
            <pc:sldMk cId="0" sldId="257"/>
            <ac:spMk id="157" creationId="{FCCDD320-F060-4CF7-AE20-8592F7C9571D}"/>
          </ac:spMkLst>
        </pc:spChg>
        <pc:spChg chg="add del">
          <ac:chgData name="Aksa Haseen" userId="5e6639043b3cf8ac" providerId="LiveId" clId="{11EE5099-9888-498B-85DA-24255B752FE1}" dt="2025-05-23T05:35:01.096" v="137" actId="26606"/>
          <ac:spMkLst>
            <pc:docMk/>
            <pc:sldMk cId="0" sldId="257"/>
            <ac:spMk id="158" creationId="{4B49AD00-D954-4DA1-88A1-FFCD8F596D2D}"/>
          </ac:spMkLst>
        </pc:spChg>
        <pc:spChg chg="add del">
          <ac:chgData name="Aksa Haseen" userId="5e6639043b3cf8ac" providerId="LiveId" clId="{11EE5099-9888-498B-85DA-24255B752FE1}" dt="2025-05-23T05:36:22.619" v="141" actId="26606"/>
          <ac:spMkLst>
            <pc:docMk/>
            <pc:sldMk cId="0" sldId="257"/>
            <ac:spMk id="163" creationId="{5A0118C5-4F8D-4CF4-BADD-53FEACC6C42A}"/>
          </ac:spMkLst>
        </pc:spChg>
        <pc:spChg chg="add del">
          <ac:chgData name="Aksa Haseen" userId="5e6639043b3cf8ac" providerId="LiveId" clId="{11EE5099-9888-498B-85DA-24255B752FE1}" dt="2025-05-23T05:36:22.603" v="140" actId="26606"/>
          <ac:spMkLst>
            <pc:docMk/>
            <pc:sldMk cId="0" sldId="257"/>
            <ac:spMk id="523" creationId="{AE3A741D-C19B-960A-5803-1C5887147820}"/>
          </ac:spMkLst>
        </pc:spChg>
        <pc:spChg chg="add del">
          <ac:chgData name="Aksa Haseen" userId="5e6639043b3cf8ac" providerId="LiveId" clId="{11EE5099-9888-498B-85DA-24255B752FE1}" dt="2025-05-23T05:36:22.603" v="140" actId="26606"/>
          <ac:spMkLst>
            <pc:docMk/>
            <pc:sldMk cId="0" sldId="257"/>
            <ac:spMk id="525" creationId="{9C3A50E9-9119-7BC3-083B-2D84CCC78E47}"/>
          </ac:spMkLst>
        </pc:spChg>
        <pc:spChg chg="add del">
          <ac:chgData name="Aksa Haseen" userId="5e6639043b3cf8ac" providerId="LiveId" clId="{11EE5099-9888-498B-85DA-24255B752FE1}" dt="2025-05-23T05:36:22.603" v="140" actId="26606"/>
          <ac:spMkLst>
            <pc:docMk/>
            <pc:sldMk cId="0" sldId="257"/>
            <ac:spMk id="527" creationId="{DC39DE25-0E4E-0AA7-0932-1D78C2372786}"/>
          </ac:spMkLst>
        </pc:spChg>
        <pc:spChg chg="add del">
          <ac:chgData name="Aksa Haseen" userId="5e6639043b3cf8ac" providerId="LiveId" clId="{11EE5099-9888-498B-85DA-24255B752FE1}" dt="2025-05-23T05:36:22.603" v="140" actId="26606"/>
          <ac:spMkLst>
            <pc:docMk/>
            <pc:sldMk cId="0" sldId="257"/>
            <ac:spMk id="529" creationId="{8D6EA299-0840-6DEA-E670-C49AEBC87E89}"/>
          </ac:spMkLst>
        </pc:spChg>
        <pc:spChg chg="add del">
          <ac:chgData name="Aksa Haseen" userId="5e6639043b3cf8ac" providerId="LiveId" clId="{11EE5099-9888-498B-85DA-24255B752FE1}" dt="2025-05-23T05:39:10.775" v="146" actId="26606"/>
          <ac:spMkLst>
            <pc:docMk/>
            <pc:sldMk cId="0" sldId="257"/>
            <ac:spMk id="531" creationId="{43F8A58B-5155-44CE-A5FF-7647B47D0A7A}"/>
          </ac:spMkLst>
        </pc:spChg>
        <pc:spChg chg="add del">
          <ac:chgData name="Aksa Haseen" userId="5e6639043b3cf8ac" providerId="LiveId" clId="{11EE5099-9888-498B-85DA-24255B752FE1}" dt="2025-05-23T05:39:10.775" v="146" actId="26606"/>
          <ac:spMkLst>
            <pc:docMk/>
            <pc:sldMk cId="0" sldId="257"/>
            <ac:spMk id="532" creationId="{BACC6370-2D7E-4714-9D71-7542949D7D5D}"/>
          </ac:spMkLst>
        </pc:spChg>
        <pc:spChg chg="add del">
          <ac:chgData name="Aksa Haseen" userId="5e6639043b3cf8ac" providerId="LiveId" clId="{11EE5099-9888-498B-85DA-24255B752FE1}" dt="2025-05-23T05:39:10.775" v="146" actId="26606"/>
          <ac:spMkLst>
            <pc:docMk/>
            <pc:sldMk cId="0" sldId="257"/>
            <ac:spMk id="533" creationId="{443F2ACA-E6D6-4028-82DD-F03C262D5DE6}"/>
          </ac:spMkLst>
        </pc:spChg>
        <pc:spChg chg="add del">
          <ac:chgData name="Aksa Haseen" userId="5e6639043b3cf8ac" providerId="LiveId" clId="{11EE5099-9888-498B-85DA-24255B752FE1}" dt="2025-05-23T05:39:10.775" v="146" actId="26606"/>
          <ac:spMkLst>
            <pc:docMk/>
            <pc:sldMk cId="0" sldId="257"/>
            <ac:spMk id="534" creationId="{256B2C21-A230-48C0-8DF1-C46611373C44}"/>
          </ac:spMkLst>
        </pc:spChg>
        <pc:spChg chg="add del">
          <ac:chgData name="Aksa Haseen" userId="5e6639043b3cf8ac" providerId="LiveId" clId="{11EE5099-9888-498B-85DA-24255B752FE1}" dt="2025-05-23T05:39:10.775" v="146" actId="26606"/>
          <ac:spMkLst>
            <pc:docMk/>
            <pc:sldMk cId="0" sldId="257"/>
            <ac:spMk id="535" creationId="{3847E18C-932D-4C95-AABA-FEC7C9499AD7}"/>
          </ac:spMkLst>
        </pc:spChg>
        <pc:spChg chg="add del">
          <ac:chgData name="Aksa Haseen" userId="5e6639043b3cf8ac" providerId="LiveId" clId="{11EE5099-9888-498B-85DA-24255B752FE1}" dt="2025-05-23T05:39:10.775" v="146" actId="26606"/>
          <ac:spMkLst>
            <pc:docMk/>
            <pc:sldMk cId="0" sldId="257"/>
            <ac:spMk id="536" creationId="{3150CB11-0C61-439E-910F-5787759E72A0}"/>
          </ac:spMkLst>
        </pc:spChg>
        <pc:spChg chg="add del">
          <ac:chgData name="Aksa Haseen" userId="5e6639043b3cf8ac" providerId="LiveId" clId="{11EE5099-9888-498B-85DA-24255B752FE1}" dt="2025-05-23T05:42:22.054" v="156" actId="26606"/>
          <ac:spMkLst>
            <pc:docMk/>
            <pc:sldMk cId="0" sldId="257"/>
            <ac:spMk id="539" creationId="{BACC6370-2D7E-4714-9D71-7542949D7D5D}"/>
          </ac:spMkLst>
        </pc:spChg>
        <pc:spChg chg="add del">
          <ac:chgData name="Aksa Haseen" userId="5e6639043b3cf8ac" providerId="LiveId" clId="{11EE5099-9888-498B-85DA-24255B752FE1}" dt="2025-05-23T05:42:22.054" v="156" actId="26606"/>
          <ac:spMkLst>
            <pc:docMk/>
            <pc:sldMk cId="0" sldId="257"/>
            <ac:spMk id="540" creationId="{F68B3F68-107C-434F-AA38-110D5EA91B85}"/>
          </ac:spMkLst>
        </pc:spChg>
        <pc:spChg chg="add del">
          <ac:chgData name="Aksa Haseen" userId="5e6639043b3cf8ac" providerId="LiveId" clId="{11EE5099-9888-498B-85DA-24255B752FE1}" dt="2025-05-23T05:42:22.054" v="156" actId="26606"/>
          <ac:spMkLst>
            <pc:docMk/>
            <pc:sldMk cId="0" sldId="257"/>
            <ac:spMk id="541" creationId="{AAD0DBB9-1A4B-4391-81D4-CB19F9AB918A}"/>
          </ac:spMkLst>
        </pc:spChg>
        <pc:spChg chg="add del">
          <ac:chgData name="Aksa Haseen" userId="5e6639043b3cf8ac" providerId="LiveId" clId="{11EE5099-9888-498B-85DA-24255B752FE1}" dt="2025-05-23T05:37:23.793" v="143" actId="26606"/>
          <ac:spMkLst>
            <pc:docMk/>
            <pc:sldMk cId="0" sldId="257"/>
            <ac:spMk id="542" creationId="{BACC6370-2D7E-4714-9D71-7542949D7D5D}"/>
          </ac:spMkLst>
        </pc:spChg>
        <pc:spChg chg="add del">
          <ac:chgData name="Aksa Haseen" userId="5e6639043b3cf8ac" providerId="LiveId" clId="{11EE5099-9888-498B-85DA-24255B752FE1}" dt="2025-05-23T05:42:22.054" v="156" actId="26606"/>
          <ac:spMkLst>
            <pc:docMk/>
            <pc:sldMk cId="0" sldId="257"/>
            <ac:spMk id="543" creationId="{063BBA22-50EA-4C4D-BE05-F1CE4E63AA56}"/>
          </ac:spMkLst>
        </pc:spChg>
        <pc:spChg chg="add del">
          <ac:chgData name="Aksa Haseen" userId="5e6639043b3cf8ac" providerId="LiveId" clId="{11EE5099-9888-498B-85DA-24255B752FE1}" dt="2025-05-23T05:37:23.793" v="143" actId="26606"/>
          <ac:spMkLst>
            <pc:docMk/>
            <pc:sldMk cId="0" sldId="257"/>
            <ac:spMk id="544" creationId="{F68B3F68-107C-434F-AA38-110D5EA91B85}"/>
          </ac:spMkLst>
        </pc:spChg>
        <pc:spChg chg="add del">
          <ac:chgData name="Aksa Haseen" userId="5e6639043b3cf8ac" providerId="LiveId" clId="{11EE5099-9888-498B-85DA-24255B752FE1}" dt="2025-05-23T05:43:25.898" v="158" actId="26606"/>
          <ac:spMkLst>
            <pc:docMk/>
            <pc:sldMk cId="0" sldId="257"/>
            <ac:spMk id="545" creationId="{1D63C574-BFD2-41A1-A567-B0C3CC7FDD4F}"/>
          </ac:spMkLst>
        </pc:spChg>
        <pc:spChg chg="add del">
          <ac:chgData name="Aksa Haseen" userId="5e6639043b3cf8ac" providerId="LiveId" clId="{11EE5099-9888-498B-85DA-24255B752FE1}" dt="2025-05-23T05:37:23.793" v="143" actId="26606"/>
          <ac:spMkLst>
            <pc:docMk/>
            <pc:sldMk cId="0" sldId="257"/>
            <ac:spMk id="546" creationId="{AAD0DBB9-1A4B-4391-81D4-CB19F9AB918A}"/>
          </ac:spMkLst>
        </pc:spChg>
        <pc:spChg chg="add del">
          <ac:chgData name="Aksa Haseen" userId="5e6639043b3cf8ac" providerId="LiveId" clId="{11EE5099-9888-498B-85DA-24255B752FE1}" dt="2025-05-23T05:43:25.898" v="158" actId="26606"/>
          <ac:spMkLst>
            <pc:docMk/>
            <pc:sldMk cId="0" sldId="257"/>
            <ac:spMk id="547" creationId="{E2A46BAB-8C31-42B2-90E8-B26DD3E81D37}"/>
          </ac:spMkLst>
        </pc:spChg>
        <pc:spChg chg="add del">
          <ac:chgData name="Aksa Haseen" userId="5e6639043b3cf8ac" providerId="LiveId" clId="{11EE5099-9888-498B-85DA-24255B752FE1}" dt="2025-05-23T05:37:23.793" v="143" actId="26606"/>
          <ac:spMkLst>
            <pc:docMk/>
            <pc:sldMk cId="0" sldId="257"/>
            <ac:spMk id="548" creationId="{063BBA22-50EA-4C4D-BE05-F1CE4E63AA56}"/>
          </ac:spMkLst>
        </pc:spChg>
        <pc:spChg chg="add del">
          <ac:chgData name="Aksa Haseen" userId="5e6639043b3cf8ac" providerId="LiveId" clId="{11EE5099-9888-498B-85DA-24255B752FE1}" dt="2025-05-23T05:38:59.732" v="145" actId="26606"/>
          <ac:spMkLst>
            <pc:docMk/>
            <pc:sldMk cId="0" sldId="257"/>
            <ac:spMk id="550" creationId="{9DBC8166-481C-4473-95F5-9A5B9073B7F1}"/>
          </ac:spMkLst>
        </pc:spChg>
        <pc:spChg chg="add del">
          <ac:chgData name="Aksa Haseen" userId="5e6639043b3cf8ac" providerId="LiveId" clId="{11EE5099-9888-498B-85DA-24255B752FE1}" dt="2025-05-23T05:38:59.732" v="145" actId="26606"/>
          <ac:spMkLst>
            <pc:docMk/>
            <pc:sldMk cId="0" sldId="257"/>
            <ac:spMk id="551" creationId="{A5A5CE6E-90AF-4D43-A014-1F9EC83EB93D}"/>
          </ac:spMkLst>
        </pc:spChg>
        <pc:spChg chg="add del">
          <ac:chgData name="Aksa Haseen" userId="5e6639043b3cf8ac" providerId="LiveId" clId="{11EE5099-9888-498B-85DA-24255B752FE1}" dt="2025-05-23T05:47:08.995" v="163" actId="26606"/>
          <ac:spMkLst>
            <pc:docMk/>
            <pc:sldMk cId="0" sldId="257"/>
            <ac:spMk id="568" creationId="{A8384FB5-9ADC-4DDC-881B-597D56F5B15D}"/>
          </ac:spMkLst>
        </pc:spChg>
        <pc:spChg chg="add del">
          <ac:chgData name="Aksa Haseen" userId="5e6639043b3cf8ac" providerId="LiveId" clId="{11EE5099-9888-498B-85DA-24255B752FE1}" dt="2025-05-23T05:47:08.995" v="163" actId="26606"/>
          <ac:spMkLst>
            <pc:docMk/>
            <pc:sldMk cId="0" sldId="257"/>
            <ac:spMk id="570" creationId="{91E5A9A7-95C6-4F4F-B00E-C82E07FE62EF}"/>
          </ac:spMkLst>
        </pc:spChg>
        <pc:spChg chg="add del">
          <ac:chgData name="Aksa Haseen" userId="5e6639043b3cf8ac" providerId="LiveId" clId="{11EE5099-9888-498B-85DA-24255B752FE1}" dt="2025-05-23T05:47:08.995" v="163" actId="26606"/>
          <ac:spMkLst>
            <pc:docMk/>
            <pc:sldMk cId="0" sldId="257"/>
            <ac:spMk id="572" creationId="{D07DD2DE-F619-49DD-B5E7-03A290FF4ED1}"/>
          </ac:spMkLst>
        </pc:spChg>
        <pc:spChg chg="add del">
          <ac:chgData name="Aksa Haseen" userId="5e6639043b3cf8ac" providerId="LiveId" clId="{11EE5099-9888-498B-85DA-24255B752FE1}" dt="2025-05-23T05:47:08.995" v="163" actId="26606"/>
          <ac:spMkLst>
            <pc:docMk/>
            <pc:sldMk cId="0" sldId="257"/>
            <ac:spMk id="574" creationId="{85149191-5F60-4A28-AAFF-039F96B0F3EC}"/>
          </ac:spMkLst>
        </pc:spChg>
        <pc:spChg chg="add del">
          <ac:chgData name="Aksa Haseen" userId="5e6639043b3cf8ac" providerId="LiveId" clId="{11EE5099-9888-498B-85DA-24255B752FE1}" dt="2025-05-23T05:47:08.995" v="163" actId="26606"/>
          <ac:spMkLst>
            <pc:docMk/>
            <pc:sldMk cId="0" sldId="257"/>
            <ac:spMk id="576" creationId="{F8260ED5-17F7-4158-B241-D51DD4CF1B7E}"/>
          </ac:spMkLst>
        </pc:spChg>
        <pc:spChg chg="add del">
          <ac:chgData name="Aksa Haseen" userId="5e6639043b3cf8ac" providerId="LiveId" clId="{11EE5099-9888-498B-85DA-24255B752FE1}" dt="2025-05-23T09:18:41.575" v="164" actId="26606"/>
          <ac:spMkLst>
            <pc:docMk/>
            <pc:sldMk cId="0" sldId="257"/>
            <ac:spMk id="581" creationId="{DCC231C8-C761-4B31-9B1C-C6D19248C6B3}"/>
          </ac:spMkLst>
        </pc:spChg>
        <pc:spChg chg="add del">
          <ac:chgData name="Aksa Haseen" userId="5e6639043b3cf8ac" providerId="LiveId" clId="{11EE5099-9888-498B-85DA-24255B752FE1}" dt="2025-05-23T09:19:34.104" v="166" actId="26606"/>
          <ac:spMkLst>
            <pc:docMk/>
            <pc:sldMk cId="0" sldId="257"/>
            <ac:spMk id="586" creationId="{A3EFF7B1-6CB7-47D1-AD37-B870CA2B2151}"/>
          </ac:spMkLst>
        </pc:spChg>
        <pc:spChg chg="add del">
          <ac:chgData name="Aksa Haseen" userId="5e6639043b3cf8ac" providerId="LiveId" clId="{11EE5099-9888-498B-85DA-24255B752FE1}" dt="2025-05-23T09:19:34.104" v="166" actId="26606"/>
          <ac:spMkLst>
            <pc:docMk/>
            <pc:sldMk cId="0" sldId="257"/>
            <ac:spMk id="588" creationId="{7FA2962B-21B6-4689-A95D-A8FF6ADE47F1}"/>
          </ac:spMkLst>
        </pc:spChg>
        <pc:spChg chg="add del">
          <ac:chgData name="Aksa Haseen" userId="5e6639043b3cf8ac" providerId="LiveId" clId="{11EE5099-9888-498B-85DA-24255B752FE1}" dt="2025-05-23T09:19:34.104" v="166" actId="26606"/>
          <ac:spMkLst>
            <pc:docMk/>
            <pc:sldMk cId="0" sldId="257"/>
            <ac:spMk id="604" creationId="{A00D2CE1-35C1-46E6-BD59-CEE668BD90F4}"/>
          </ac:spMkLst>
        </pc:spChg>
        <pc:spChg chg="add del">
          <ac:chgData name="Aksa Haseen" userId="5e6639043b3cf8ac" providerId="LiveId" clId="{11EE5099-9888-498B-85DA-24255B752FE1}" dt="2025-05-23T09:19:34.104" v="166" actId="26606"/>
          <ac:spMkLst>
            <pc:docMk/>
            <pc:sldMk cId="0" sldId="257"/>
            <ac:spMk id="612" creationId="{E18403B7-F2C7-4C07-8522-21C31910902C}"/>
          </ac:spMkLst>
        </pc:spChg>
        <pc:spChg chg="add">
          <ac:chgData name="Aksa Haseen" userId="5e6639043b3cf8ac" providerId="LiveId" clId="{11EE5099-9888-498B-85DA-24255B752FE1}" dt="2025-05-23T09:19:34.104" v="166" actId="26606"/>
          <ac:spMkLst>
            <pc:docMk/>
            <pc:sldMk cId="0" sldId="257"/>
            <ac:spMk id="623" creationId="{A3EFF7B1-6CB7-47D1-AD37-B870CA2B2151}"/>
          </ac:spMkLst>
        </pc:spChg>
        <pc:spChg chg="add">
          <ac:chgData name="Aksa Haseen" userId="5e6639043b3cf8ac" providerId="LiveId" clId="{11EE5099-9888-498B-85DA-24255B752FE1}" dt="2025-05-23T09:19:34.104" v="166" actId="26606"/>
          <ac:spMkLst>
            <pc:docMk/>
            <pc:sldMk cId="0" sldId="257"/>
            <ac:spMk id="625" creationId="{7FA2962B-21B6-4689-A95D-A8FF6ADE47F1}"/>
          </ac:spMkLst>
        </pc:spChg>
        <pc:spChg chg="add">
          <ac:chgData name="Aksa Haseen" userId="5e6639043b3cf8ac" providerId="LiveId" clId="{11EE5099-9888-498B-85DA-24255B752FE1}" dt="2025-05-23T09:19:34.104" v="166" actId="26606"/>
          <ac:spMkLst>
            <pc:docMk/>
            <pc:sldMk cId="0" sldId="257"/>
            <ac:spMk id="641" creationId="{A00D2CE1-35C1-46E6-BD59-CEE668BD90F4}"/>
          </ac:spMkLst>
        </pc:spChg>
        <pc:spChg chg="add">
          <ac:chgData name="Aksa Haseen" userId="5e6639043b3cf8ac" providerId="LiveId" clId="{11EE5099-9888-498B-85DA-24255B752FE1}" dt="2025-05-23T09:19:34.104" v="166" actId="26606"/>
          <ac:spMkLst>
            <pc:docMk/>
            <pc:sldMk cId="0" sldId="257"/>
            <ac:spMk id="649" creationId="{E18403B7-F2C7-4C07-8522-21C31910902C}"/>
          </ac:spMkLst>
        </pc:spChg>
        <pc:grpChg chg="add del">
          <ac:chgData name="Aksa Haseen" userId="5e6639043b3cf8ac" providerId="LiveId" clId="{11EE5099-9888-498B-85DA-24255B752FE1}" dt="2025-05-23T04:52:05.403" v="83" actId="26606"/>
          <ac:grpSpMkLst>
            <pc:docMk/>
            <pc:sldMk cId="0" sldId="257"/>
            <ac:grpSpMk id="9" creationId="{5EFBDE31-BB3E-6CFC-23CD-B5976DA38438}"/>
          </ac:grpSpMkLst>
        </pc:grpChg>
        <pc:grpChg chg="add del">
          <ac:chgData name="Aksa Haseen" userId="5e6639043b3cf8ac" providerId="LiveId" clId="{11EE5099-9888-498B-85DA-24255B752FE1}" dt="2025-05-23T04:55:45.684" v="100" actId="26606"/>
          <ac:grpSpMkLst>
            <pc:docMk/>
            <pc:sldMk cId="0" sldId="257"/>
            <ac:grpSpMk id="30" creationId="{670FB431-AE18-414D-92F4-1D12D1991152}"/>
          </ac:grpSpMkLst>
        </pc:grpChg>
        <pc:grpChg chg="add">
          <ac:chgData name="Aksa Haseen" userId="5e6639043b3cf8ac" providerId="LiveId" clId="{11EE5099-9888-498B-85DA-24255B752FE1}" dt="2025-05-23T04:52:05.413" v="84" actId="26606"/>
          <ac:grpSpMkLst>
            <pc:docMk/>
            <pc:sldMk cId="0" sldId="257"/>
            <ac:grpSpMk id="36" creationId="{AF19A774-30A5-488B-9BAF-629C6440294E}"/>
          </ac:grpSpMkLst>
        </pc:grpChg>
        <pc:grpChg chg="add">
          <ac:chgData name="Aksa Haseen" userId="5e6639043b3cf8ac" providerId="LiveId" clId="{11EE5099-9888-498B-85DA-24255B752FE1}" dt="2025-05-23T04:52:05.413" v="84" actId="26606"/>
          <ac:grpSpMkLst>
            <pc:docMk/>
            <pc:sldMk cId="0" sldId="257"/>
            <ac:grpSpMk id="44" creationId="{8214E4A5-A0D2-42C4-8D14-D2A7E495F041}"/>
          </ac:grpSpMkLst>
        </pc:grpChg>
        <pc:grpChg chg="add del">
          <ac:chgData name="Aksa Haseen" userId="5e6639043b3cf8ac" providerId="LiveId" clId="{11EE5099-9888-498B-85DA-24255B752FE1}" dt="2025-05-23T05:29:43.450" v="113" actId="26606"/>
          <ac:grpSpMkLst>
            <pc:docMk/>
            <pc:sldMk cId="0" sldId="257"/>
            <ac:grpSpMk id="80" creationId="{AF19A774-30A5-488B-9BAF-629C6440294E}"/>
          </ac:grpSpMkLst>
        </pc:grpChg>
        <pc:grpChg chg="add del">
          <ac:chgData name="Aksa Haseen" userId="5e6639043b3cf8ac" providerId="LiveId" clId="{11EE5099-9888-498B-85DA-24255B752FE1}" dt="2025-05-23T05:31:13.623" v="119" actId="26606"/>
          <ac:grpSpMkLst>
            <pc:docMk/>
            <pc:sldMk cId="0" sldId="257"/>
            <ac:grpSpMk id="99" creationId="{7A9648D6-B41B-42D0-A817-AE2607B0B5B8}"/>
          </ac:grpSpMkLst>
        </pc:grpChg>
        <pc:grpChg chg="add del">
          <ac:chgData name="Aksa Haseen" userId="5e6639043b3cf8ac" providerId="LiveId" clId="{11EE5099-9888-498B-85DA-24255B752FE1}" dt="2025-05-23T05:32:12.800" v="129" actId="26606"/>
          <ac:grpSpMkLst>
            <pc:docMk/>
            <pc:sldMk cId="0" sldId="257"/>
            <ac:grpSpMk id="114" creationId="{0C2B5F12-8A82-4A59-9400-3164CBF47F63}"/>
          </ac:grpSpMkLst>
        </pc:grpChg>
        <pc:grpChg chg="add del">
          <ac:chgData name="Aksa Haseen" userId="5e6639043b3cf8ac" providerId="LiveId" clId="{11EE5099-9888-498B-85DA-24255B752FE1}" dt="2025-05-23T05:32:12.800" v="129" actId="26606"/>
          <ac:grpSpMkLst>
            <pc:docMk/>
            <pc:sldMk cId="0" sldId="257"/>
            <ac:grpSpMk id="123" creationId="{E56E71F1-5A87-4A96-B42F-2DFA1B766B5E}"/>
          </ac:grpSpMkLst>
        </pc:grpChg>
        <pc:grpChg chg="add del">
          <ac:chgData name="Aksa Haseen" userId="5e6639043b3cf8ac" providerId="LiveId" clId="{11EE5099-9888-498B-85DA-24255B752FE1}" dt="2025-05-23T05:32:12.800" v="129" actId="26606"/>
          <ac:grpSpMkLst>
            <pc:docMk/>
            <pc:sldMk cId="0" sldId="257"/>
            <ac:grpSpMk id="125" creationId="{C733FE3C-12C4-4FA2-A795-87D2F6776A53}"/>
          </ac:grpSpMkLst>
        </pc:grpChg>
        <pc:grpChg chg="add del">
          <ac:chgData name="Aksa Haseen" userId="5e6639043b3cf8ac" providerId="LiveId" clId="{11EE5099-9888-498B-85DA-24255B752FE1}" dt="2025-05-23T05:32:12.798" v="128" actId="26606"/>
          <ac:grpSpMkLst>
            <pc:docMk/>
            <pc:sldMk cId="0" sldId="257"/>
            <ac:grpSpMk id="150" creationId="{E56E71F1-5A87-4A96-B42F-2DFA1B766B5E}"/>
          </ac:grpSpMkLst>
        </pc:grpChg>
        <pc:grpChg chg="add del">
          <ac:chgData name="Aksa Haseen" userId="5e6639043b3cf8ac" providerId="LiveId" clId="{11EE5099-9888-498B-85DA-24255B752FE1}" dt="2025-05-23T05:32:12.798" v="128" actId="26606"/>
          <ac:grpSpMkLst>
            <pc:docMk/>
            <pc:sldMk cId="0" sldId="257"/>
            <ac:grpSpMk id="152" creationId="{C733FE3C-12C4-4FA2-A795-87D2F6776A53}"/>
          </ac:grpSpMkLst>
        </pc:grpChg>
        <pc:grpChg chg="add del">
          <ac:chgData name="Aksa Haseen" userId="5e6639043b3cf8ac" providerId="LiveId" clId="{11EE5099-9888-498B-85DA-24255B752FE1}" dt="2025-05-23T05:32:12.798" v="128" actId="26606"/>
          <ac:grpSpMkLst>
            <pc:docMk/>
            <pc:sldMk cId="0" sldId="257"/>
            <ac:grpSpMk id="154" creationId="{0C2B5F12-8A82-4A59-9400-3164CBF47F63}"/>
          </ac:grpSpMkLst>
        </pc:grpChg>
        <pc:grpChg chg="add del">
          <ac:chgData name="Aksa Haseen" userId="5e6639043b3cf8ac" providerId="LiveId" clId="{11EE5099-9888-498B-85DA-24255B752FE1}" dt="2025-05-23T05:36:22.603" v="140" actId="26606"/>
          <ac:grpSpMkLst>
            <pc:docMk/>
            <pc:sldMk cId="0" sldId="257"/>
            <ac:grpSpMk id="165" creationId="{268C940D-4516-4630-B49F-65C1A82FEA0C}"/>
          </ac:grpSpMkLst>
        </pc:grpChg>
        <pc:grpChg chg="add">
          <ac:chgData name="Aksa Haseen" userId="5e6639043b3cf8ac" providerId="LiveId" clId="{11EE5099-9888-498B-85DA-24255B752FE1}" dt="2025-05-23T05:35:01.096" v="137" actId="26606"/>
          <ac:grpSpMkLst>
            <pc:docMk/>
            <pc:sldMk cId="0" sldId="257"/>
            <ac:grpSpMk id="169" creationId="{C93F2521-5FCA-4EE4-ADB9-C71AB81B8875}"/>
          </ac:grpSpMkLst>
        </pc:grpChg>
        <pc:grpChg chg="add del">
          <ac:chgData name="Aksa Haseen" userId="5e6639043b3cf8ac" providerId="LiveId" clId="{11EE5099-9888-498B-85DA-24255B752FE1}" dt="2025-05-23T05:36:22.603" v="140" actId="26606"/>
          <ac:grpSpMkLst>
            <pc:docMk/>
            <pc:sldMk cId="0" sldId="257"/>
            <ac:grpSpMk id="177" creationId="{2B7E220D-70BE-46E1-87EA-9239C10828D4}"/>
          </ac:grpSpMkLst>
        </pc:grpChg>
        <pc:grpChg chg="add del">
          <ac:chgData name="Aksa Haseen" userId="5e6639043b3cf8ac" providerId="LiveId" clId="{11EE5099-9888-498B-85DA-24255B752FE1}" dt="2025-05-23T05:43:25.898" v="158" actId="26606"/>
          <ac:grpSpMkLst>
            <pc:docMk/>
            <pc:sldMk cId="0" sldId="257"/>
            <ac:grpSpMk id="552" creationId="{B3F7A3C7-0737-4E57-B30E-8EEFE638B401}"/>
          </ac:grpSpMkLst>
        </pc:grpChg>
        <pc:grpChg chg="add del">
          <ac:chgData name="Aksa Haseen" userId="5e6639043b3cf8ac" providerId="LiveId" clId="{11EE5099-9888-498B-85DA-24255B752FE1}" dt="2025-05-23T05:43:25.898" v="158" actId="26606"/>
          <ac:grpSpMkLst>
            <pc:docMk/>
            <pc:sldMk cId="0" sldId="257"/>
            <ac:grpSpMk id="556" creationId="{43F5E015-E085-4624-B431-B42414448684}"/>
          </ac:grpSpMkLst>
        </pc:grpChg>
        <pc:grpChg chg="add">
          <ac:chgData name="Aksa Haseen" userId="5e6639043b3cf8ac" providerId="LiveId" clId="{11EE5099-9888-498B-85DA-24255B752FE1}" dt="2025-05-23T09:18:41.575" v="164" actId="26606"/>
          <ac:grpSpMkLst>
            <pc:docMk/>
            <pc:sldMk cId="0" sldId="257"/>
            <ac:grpSpMk id="596" creationId="{80E95A5C-1E97-41C3-9DEC-245FF6DEBF1F}"/>
          </ac:grpSpMkLst>
        </pc:grpChg>
        <pc:grpChg chg="add del">
          <ac:chgData name="Aksa Haseen" userId="5e6639043b3cf8ac" providerId="LiveId" clId="{11EE5099-9888-498B-85DA-24255B752FE1}" dt="2025-05-23T09:19:34.104" v="166" actId="26606"/>
          <ac:grpSpMkLst>
            <pc:docMk/>
            <pc:sldMk cId="0" sldId="257"/>
            <ac:grpSpMk id="606" creationId="{A58DCE86-9AE1-46D1-96D6-04B8B3EDF6FA}"/>
          </ac:grpSpMkLst>
        </pc:grpChg>
        <pc:grpChg chg="add">
          <ac:chgData name="Aksa Haseen" userId="5e6639043b3cf8ac" providerId="LiveId" clId="{11EE5099-9888-498B-85DA-24255B752FE1}" dt="2025-05-23T09:18:41.575" v="164" actId="26606"/>
          <ac:grpSpMkLst>
            <pc:docMk/>
            <pc:sldMk cId="0" sldId="257"/>
            <ac:grpSpMk id="614" creationId="{23B58CC6-A99E-43AF-A467-256F19287FB8}"/>
          </ac:grpSpMkLst>
        </pc:grpChg>
        <pc:graphicFrameChg chg="add mod modGraphic">
          <ac:chgData name="Aksa Haseen" userId="5e6639043b3cf8ac" providerId="LiveId" clId="{11EE5099-9888-498B-85DA-24255B752FE1}" dt="2025-05-23T09:19:34.104" v="166" actId="26606"/>
          <ac:graphicFrameMkLst>
            <pc:docMk/>
            <pc:sldMk cId="0" sldId="257"/>
            <ac:graphicFrameMk id="537" creationId="{B5D62D86-019D-1E74-4A8F-E5548ED2DEDF}"/>
          </ac:graphicFrameMkLst>
        </pc:graphicFrameChg>
        <pc:picChg chg="add del mod ord">
          <ac:chgData name="Aksa Haseen" userId="5e6639043b3cf8ac" providerId="LiveId" clId="{11EE5099-9888-498B-85DA-24255B752FE1}" dt="2025-05-23T05:35:14.377" v="138" actId="478"/>
          <ac:picMkLst>
            <pc:docMk/>
            <pc:sldMk cId="0" sldId="257"/>
            <ac:picMk id="5" creationId="{BC5A0D08-517A-2D5D-8F4A-318527E047A6}"/>
          </ac:picMkLst>
        </pc:picChg>
        <pc:picChg chg="add del">
          <ac:chgData name="Aksa Haseen" userId="5e6639043b3cf8ac" providerId="LiveId" clId="{11EE5099-9888-498B-85DA-24255B752FE1}" dt="2025-05-23T05:31:57.269" v="124" actId="26606"/>
          <ac:picMkLst>
            <pc:docMk/>
            <pc:sldMk cId="0" sldId="257"/>
            <ac:picMk id="141" creationId="{54DDEBDD-D8BD-41A6-8A0D-B00E3768B0F9}"/>
          </ac:picMkLst>
        </pc:picChg>
        <pc:picChg chg="add del">
          <ac:chgData name="Aksa Haseen" userId="5e6639043b3cf8ac" providerId="LiveId" clId="{11EE5099-9888-498B-85DA-24255B752FE1}" dt="2025-05-23T05:36:22.603" v="140" actId="26606"/>
          <ac:picMkLst>
            <pc:docMk/>
            <pc:sldMk cId="0" sldId="257"/>
            <ac:picMk id="519" creationId="{96DAC747-2810-9E0A-91E4-B96182F2799A}"/>
          </ac:picMkLst>
        </pc:picChg>
        <pc:cxnChg chg="add del">
          <ac:chgData name="Aksa Haseen" userId="5e6639043b3cf8ac" providerId="LiveId" clId="{11EE5099-9888-498B-85DA-24255B752FE1}" dt="2025-05-23T04:52:05.403" v="83" actId="26606"/>
          <ac:cxnSpMkLst>
            <pc:docMk/>
            <pc:sldMk cId="0" sldId="257"/>
            <ac:cxnSpMk id="18" creationId="{96A8629B-8289-498B-939B-1CA0C106182C}"/>
          </ac:cxnSpMkLst>
        </pc:cxnChg>
        <pc:cxnChg chg="add">
          <ac:chgData name="Aksa Haseen" userId="5e6639043b3cf8ac" providerId="LiveId" clId="{11EE5099-9888-498B-85DA-24255B752FE1}" dt="2025-05-23T05:29:54.938" v="116" actId="26606"/>
          <ac:cxnSpMkLst>
            <pc:docMk/>
            <pc:sldMk cId="0" sldId="257"/>
            <ac:cxnSpMk id="69" creationId="{C49DA8F6-BCC1-4447-B54C-57856834B94B}"/>
          </ac:cxnSpMkLst>
        </pc:cxnChg>
        <pc:cxnChg chg="add del">
          <ac:chgData name="Aksa Haseen" userId="5e6639043b3cf8ac" providerId="LiveId" clId="{11EE5099-9888-498B-85DA-24255B752FE1}" dt="2025-05-23T05:29:54.909" v="115" actId="26606"/>
          <ac:cxnSpMkLst>
            <pc:docMk/>
            <pc:sldMk cId="0" sldId="257"/>
            <ac:cxnSpMk id="95" creationId="{96A8629B-8289-498B-939B-1CA0C106182C}"/>
          </ac:cxnSpMkLst>
        </pc:cxnChg>
      </pc:sldChg>
      <pc:sldChg chg="addSp delSp modSp mod setBg setClrOvrMap">
        <pc:chgData name="Aksa Haseen" userId="5e6639043b3cf8ac" providerId="LiveId" clId="{11EE5099-9888-498B-85DA-24255B752FE1}" dt="2025-05-23T09:21:41.052" v="173" actId="26606"/>
        <pc:sldMkLst>
          <pc:docMk/>
          <pc:sldMk cId="0" sldId="258"/>
        </pc:sldMkLst>
        <pc:spChg chg="mod">
          <ac:chgData name="Aksa Haseen" userId="5e6639043b3cf8ac" providerId="LiveId" clId="{11EE5099-9888-498B-85DA-24255B752FE1}" dt="2025-05-23T05:44:39.118" v="160" actId="26606"/>
          <ac:spMkLst>
            <pc:docMk/>
            <pc:sldMk cId="0" sldId="258"/>
            <ac:spMk id="2" creationId="{00000000-0000-0000-0000-000000000000}"/>
          </ac:spMkLst>
        </pc:spChg>
        <pc:spChg chg="add del mod">
          <ac:chgData name="Aksa Haseen" userId="5e6639043b3cf8ac" providerId="LiveId" clId="{11EE5099-9888-498B-85DA-24255B752FE1}" dt="2025-05-23T05:27:39.866" v="109" actId="26606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5:27:21.439" v="108" actId="26606"/>
          <ac:spMkLst>
            <pc:docMk/>
            <pc:sldMk cId="0" sldId="258"/>
            <ac:spMk id="8" creationId="{5FEF463D-EE6B-46FF-B7C7-74B09A96C8AB}"/>
          </ac:spMkLst>
        </pc:spChg>
        <pc:spChg chg="add del">
          <ac:chgData name="Aksa Haseen" userId="5e6639043b3cf8ac" providerId="LiveId" clId="{11EE5099-9888-498B-85DA-24255B752FE1}" dt="2025-05-23T05:27:21.439" v="108" actId="26606"/>
          <ac:spMkLst>
            <pc:docMk/>
            <pc:sldMk cId="0" sldId="258"/>
            <ac:spMk id="14" creationId="{30B5ED20-499B-41E7-95BE-8BBD3131456F}"/>
          </ac:spMkLst>
        </pc:spChg>
        <pc:spChg chg="add del">
          <ac:chgData name="Aksa Haseen" userId="5e6639043b3cf8ac" providerId="LiveId" clId="{11EE5099-9888-498B-85DA-24255B752FE1}" dt="2025-05-23T05:27:21.439" v="108" actId="26606"/>
          <ac:spMkLst>
            <pc:docMk/>
            <pc:sldMk cId="0" sldId="258"/>
            <ac:spMk id="16" creationId="{35A51D22-76EA-4C70-B5C9-ED3946924CB7}"/>
          </ac:spMkLst>
        </pc:spChg>
        <pc:spChg chg="add del">
          <ac:chgData name="Aksa Haseen" userId="5e6639043b3cf8ac" providerId="LiveId" clId="{11EE5099-9888-498B-85DA-24255B752FE1}" dt="2025-05-23T05:27:39.866" v="109" actId="26606"/>
          <ac:spMkLst>
            <pc:docMk/>
            <pc:sldMk cId="0" sldId="258"/>
            <ac:spMk id="21" creationId="{4BC99CB9-DDAD-44A2-8A1C-E3AF4E72DF5C}"/>
          </ac:spMkLst>
        </pc:spChg>
        <pc:spChg chg="add del">
          <ac:chgData name="Aksa Haseen" userId="5e6639043b3cf8ac" providerId="LiveId" clId="{11EE5099-9888-498B-85DA-24255B752FE1}" dt="2025-05-23T04:47:18.393" v="66" actId="26606"/>
          <ac:spMkLst>
            <pc:docMk/>
            <pc:sldMk cId="0" sldId="258"/>
            <ac:spMk id="22" creationId="{A3EFF7B1-6CB7-47D1-AD37-B870CA2B2151}"/>
          </ac:spMkLst>
        </pc:spChg>
        <pc:spChg chg="add del">
          <ac:chgData name="Aksa Haseen" userId="5e6639043b3cf8ac" providerId="LiveId" clId="{11EE5099-9888-498B-85DA-24255B752FE1}" dt="2025-05-23T05:27:39.866" v="109" actId="26606"/>
          <ac:spMkLst>
            <pc:docMk/>
            <pc:sldMk cId="0" sldId="258"/>
            <ac:spMk id="23" creationId="{1561AEE4-4E38-4BAC-976D-E0DE523FC5D1}"/>
          </ac:spMkLst>
        </pc:spChg>
        <pc:spChg chg="add del">
          <ac:chgData name="Aksa Haseen" userId="5e6639043b3cf8ac" providerId="LiveId" clId="{11EE5099-9888-498B-85DA-24255B752FE1}" dt="2025-05-23T04:47:18.393" v="66" actId="26606"/>
          <ac:spMkLst>
            <pc:docMk/>
            <pc:sldMk cId="0" sldId="258"/>
            <ac:spMk id="24" creationId="{7FA2962B-21B6-4689-A95D-A8FF6ADE47F1}"/>
          </ac:spMkLst>
        </pc:spChg>
        <pc:spChg chg="add del">
          <ac:chgData name="Aksa Haseen" userId="5e6639043b3cf8ac" providerId="LiveId" clId="{11EE5099-9888-498B-85DA-24255B752FE1}" dt="2025-05-23T05:28:04.478" v="110" actId="26606"/>
          <ac:spMkLst>
            <pc:docMk/>
            <pc:sldMk cId="0" sldId="258"/>
            <ac:spMk id="35" creationId="{F68B3F68-107C-434F-AA38-110D5EA91B85}"/>
          </ac:spMkLst>
        </pc:spChg>
        <pc:spChg chg="add del">
          <ac:chgData name="Aksa Haseen" userId="5e6639043b3cf8ac" providerId="LiveId" clId="{11EE5099-9888-498B-85DA-24255B752FE1}" dt="2025-05-23T05:28:04.478" v="110" actId="26606"/>
          <ac:spMkLst>
            <pc:docMk/>
            <pc:sldMk cId="0" sldId="258"/>
            <ac:spMk id="38" creationId="{BACC6370-2D7E-4714-9D71-7542949D7D5D}"/>
          </ac:spMkLst>
        </pc:spChg>
        <pc:spChg chg="add del">
          <ac:chgData name="Aksa Haseen" userId="5e6639043b3cf8ac" providerId="LiveId" clId="{11EE5099-9888-498B-85DA-24255B752FE1}" dt="2025-05-23T04:47:18.393" v="66" actId="26606"/>
          <ac:spMkLst>
            <pc:docMk/>
            <pc:sldMk cId="0" sldId="258"/>
            <ac:spMk id="40" creationId="{A00D2CE1-35C1-46E6-BD59-CEE668BD90F4}"/>
          </ac:spMkLst>
        </pc:spChg>
        <pc:spChg chg="add del">
          <ac:chgData name="Aksa Haseen" userId="5e6639043b3cf8ac" providerId="LiveId" clId="{11EE5099-9888-498B-85DA-24255B752FE1}" dt="2025-05-23T05:28:04.478" v="110" actId="26606"/>
          <ac:spMkLst>
            <pc:docMk/>
            <pc:sldMk cId="0" sldId="258"/>
            <ac:spMk id="42" creationId="{AAD0DBB9-1A4B-4391-81D4-CB19F9AB918A}"/>
          </ac:spMkLst>
        </pc:spChg>
        <pc:spChg chg="add del">
          <ac:chgData name="Aksa Haseen" userId="5e6639043b3cf8ac" providerId="LiveId" clId="{11EE5099-9888-498B-85DA-24255B752FE1}" dt="2025-05-23T05:28:04.478" v="110" actId="26606"/>
          <ac:spMkLst>
            <pc:docMk/>
            <pc:sldMk cId="0" sldId="258"/>
            <ac:spMk id="44" creationId="{063BBA22-50EA-4C4D-BE05-F1CE4E63AA56}"/>
          </ac:spMkLst>
        </pc:spChg>
        <pc:spChg chg="add del">
          <ac:chgData name="Aksa Haseen" userId="5e6639043b3cf8ac" providerId="LiveId" clId="{11EE5099-9888-498B-85DA-24255B752FE1}" dt="2025-05-23T04:47:18.393" v="66" actId="26606"/>
          <ac:spMkLst>
            <pc:docMk/>
            <pc:sldMk cId="0" sldId="258"/>
            <ac:spMk id="48" creationId="{E18403B7-F2C7-4C07-8522-21C31910902C}"/>
          </ac:spMkLst>
        </pc:spChg>
        <pc:spChg chg="add del">
          <ac:chgData name="Aksa Haseen" userId="5e6639043b3cf8ac" providerId="LiveId" clId="{11EE5099-9888-498B-85DA-24255B752FE1}" dt="2025-05-23T05:29:06.922" v="111" actId="26606"/>
          <ac:spMkLst>
            <pc:docMk/>
            <pc:sldMk cId="0" sldId="258"/>
            <ac:spMk id="50" creationId="{9228552E-C8B1-4A80-8448-0787CE0FC704}"/>
          </ac:spMkLst>
        </pc:spChg>
        <pc:spChg chg="add del">
          <ac:chgData name="Aksa Haseen" userId="5e6639043b3cf8ac" providerId="LiveId" clId="{11EE5099-9888-498B-85DA-24255B752FE1}" dt="2025-05-23T05:33:52.132" v="135" actId="26606"/>
          <ac:spMkLst>
            <pc:docMk/>
            <pc:sldMk cId="0" sldId="258"/>
            <ac:spMk id="55" creationId="{C5E6CFF1-2F42-4E10-9A97-F116F46F53FE}"/>
          </ac:spMkLst>
        </pc:spChg>
        <pc:spChg chg="add del">
          <ac:chgData name="Aksa Haseen" userId="5e6639043b3cf8ac" providerId="LiveId" clId="{11EE5099-9888-498B-85DA-24255B752FE1}" dt="2025-05-23T05:33:52.087" v="134" actId="26606"/>
          <ac:spMkLst>
            <pc:docMk/>
            <pc:sldMk cId="0" sldId="258"/>
            <ac:spMk id="62" creationId="{5AA03EDC-7067-4DFF-B672-541D016AAAB8}"/>
          </ac:spMkLst>
        </pc:spChg>
        <pc:spChg chg="add del">
          <ac:chgData name="Aksa Haseen" userId="5e6639043b3cf8ac" providerId="LiveId" clId="{11EE5099-9888-498B-85DA-24255B752FE1}" dt="2025-05-23T05:33:52.087" v="134" actId="26606"/>
          <ac:spMkLst>
            <pc:docMk/>
            <pc:sldMk cId="0" sldId="258"/>
            <ac:spMk id="64" creationId="{0EBF3E39-B0BE-496A-8604-9007470FFA3A}"/>
          </ac:spMkLst>
        </pc:spChg>
        <pc:spChg chg="add del">
          <ac:chgData name="Aksa Haseen" userId="5e6639043b3cf8ac" providerId="LiveId" clId="{11EE5099-9888-498B-85DA-24255B752FE1}" dt="2025-05-23T05:39:58.647" v="149" actId="26606"/>
          <ac:spMkLst>
            <pc:docMk/>
            <pc:sldMk cId="0" sldId="258"/>
            <ac:spMk id="73" creationId="{7A976E23-29EC-4E20-9EF6-B7CC4A8210C3}"/>
          </ac:spMkLst>
        </pc:spChg>
        <pc:spChg chg="add del">
          <ac:chgData name="Aksa Haseen" userId="5e6639043b3cf8ac" providerId="LiveId" clId="{11EE5099-9888-498B-85DA-24255B752FE1}" dt="2025-05-23T05:39:58.647" v="149" actId="26606"/>
          <ac:spMkLst>
            <pc:docMk/>
            <pc:sldMk cId="0" sldId="258"/>
            <ac:spMk id="74" creationId="{FF0BDB76-BCEC-498E-BA26-C763CD9FA3E7}"/>
          </ac:spMkLst>
        </pc:spChg>
        <pc:spChg chg="add del">
          <ac:chgData name="Aksa Haseen" userId="5e6639043b3cf8ac" providerId="LiveId" clId="{11EE5099-9888-498B-85DA-24255B752FE1}" dt="2025-05-23T05:39:58.647" v="149" actId="26606"/>
          <ac:spMkLst>
            <pc:docMk/>
            <pc:sldMk cId="0" sldId="258"/>
            <ac:spMk id="75" creationId="{DF5FCEC6-E657-46F1-925F-13ED192124CE}"/>
          </ac:spMkLst>
        </pc:spChg>
        <pc:spChg chg="add del">
          <ac:chgData name="Aksa Haseen" userId="5e6639043b3cf8ac" providerId="LiveId" clId="{11EE5099-9888-498B-85DA-24255B752FE1}" dt="2025-05-23T05:39:58.647" v="149" actId="26606"/>
          <ac:spMkLst>
            <pc:docMk/>
            <pc:sldMk cId="0" sldId="258"/>
            <ac:spMk id="82" creationId="{1452CEF2-C9EC-4C15-99E4-C781AB08AB91}"/>
          </ac:spMkLst>
        </pc:spChg>
        <pc:spChg chg="add del">
          <ac:chgData name="Aksa Haseen" userId="5e6639043b3cf8ac" providerId="LiveId" clId="{11EE5099-9888-498B-85DA-24255B752FE1}" dt="2025-05-23T05:39:58.599" v="148" actId="26606"/>
          <ac:spMkLst>
            <pc:docMk/>
            <pc:sldMk cId="0" sldId="258"/>
            <ac:spMk id="99" creationId="{E8A8EAB8-D2FF-444D-B34B-7D32F106AD0E}"/>
          </ac:spMkLst>
        </pc:spChg>
        <pc:spChg chg="add del">
          <ac:chgData name="Aksa Haseen" userId="5e6639043b3cf8ac" providerId="LiveId" clId="{11EE5099-9888-498B-85DA-24255B752FE1}" dt="2025-05-23T05:41:05.727" v="155" actId="26606"/>
          <ac:spMkLst>
            <pc:docMk/>
            <pc:sldMk cId="0" sldId="258"/>
            <ac:spMk id="105" creationId="{5AA03EDC-7067-4DFF-B672-541D016AAAB8}"/>
          </ac:spMkLst>
        </pc:spChg>
        <pc:spChg chg="add del">
          <ac:chgData name="Aksa Haseen" userId="5e6639043b3cf8ac" providerId="LiveId" clId="{11EE5099-9888-498B-85DA-24255B752FE1}" dt="2025-05-23T05:41:05.727" v="155" actId="26606"/>
          <ac:spMkLst>
            <pc:docMk/>
            <pc:sldMk cId="0" sldId="258"/>
            <ac:spMk id="106" creationId="{0EBF3E39-B0BE-496A-8604-9007470FFA3A}"/>
          </ac:spMkLst>
        </pc:spChg>
        <pc:spChg chg="add del">
          <ac:chgData name="Aksa Haseen" userId="5e6639043b3cf8ac" providerId="LiveId" clId="{11EE5099-9888-498B-85DA-24255B752FE1}" dt="2025-05-23T05:40:58.295" v="152" actId="26606"/>
          <ac:spMkLst>
            <pc:docMk/>
            <pc:sldMk cId="0" sldId="258"/>
            <ac:spMk id="111" creationId="{A3EFF7B1-6CB7-47D1-AD37-B870CA2B2151}"/>
          </ac:spMkLst>
        </pc:spChg>
        <pc:spChg chg="add del">
          <ac:chgData name="Aksa Haseen" userId="5e6639043b3cf8ac" providerId="LiveId" clId="{11EE5099-9888-498B-85DA-24255B752FE1}" dt="2025-05-23T05:40:58.295" v="152" actId="26606"/>
          <ac:spMkLst>
            <pc:docMk/>
            <pc:sldMk cId="0" sldId="258"/>
            <ac:spMk id="113" creationId="{7FA2962B-21B6-4689-A95D-A8FF6ADE47F1}"/>
          </ac:spMkLst>
        </pc:spChg>
        <pc:spChg chg="add del">
          <ac:chgData name="Aksa Haseen" userId="5e6639043b3cf8ac" providerId="LiveId" clId="{11EE5099-9888-498B-85DA-24255B752FE1}" dt="2025-05-23T05:41:05.678" v="154" actId="26606"/>
          <ac:spMkLst>
            <pc:docMk/>
            <pc:sldMk cId="0" sldId="258"/>
            <ac:spMk id="119" creationId="{FFFEB18F-F81F-4CED-BE64-EB888A77C3B8}"/>
          </ac:spMkLst>
        </pc:spChg>
        <pc:spChg chg="add del">
          <ac:chgData name="Aksa Haseen" userId="5e6639043b3cf8ac" providerId="LiveId" clId="{11EE5099-9888-498B-85DA-24255B752FE1}" dt="2025-05-23T05:42:47.042" v="157" actId="26606"/>
          <ac:spMkLst>
            <pc:docMk/>
            <pc:sldMk cId="0" sldId="258"/>
            <ac:spMk id="123" creationId="{FF0BDB76-BCEC-498E-BA26-C763CD9FA3E7}"/>
          </ac:spMkLst>
        </pc:spChg>
        <pc:spChg chg="add del">
          <ac:chgData name="Aksa Haseen" userId="5e6639043b3cf8ac" providerId="LiveId" clId="{11EE5099-9888-498B-85DA-24255B752FE1}" dt="2025-05-23T05:40:58.295" v="152" actId="26606"/>
          <ac:spMkLst>
            <pc:docMk/>
            <pc:sldMk cId="0" sldId="258"/>
            <ac:spMk id="129" creationId="{A00D2CE1-35C1-46E6-BD59-CEE668BD90F4}"/>
          </ac:spMkLst>
        </pc:spChg>
        <pc:spChg chg="add del">
          <ac:chgData name="Aksa Haseen" userId="5e6639043b3cf8ac" providerId="LiveId" clId="{11EE5099-9888-498B-85DA-24255B752FE1}" dt="2025-05-23T05:40:58.295" v="152" actId="26606"/>
          <ac:spMkLst>
            <pc:docMk/>
            <pc:sldMk cId="0" sldId="258"/>
            <ac:spMk id="137" creationId="{E18403B7-F2C7-4C07-8522-21C31910902C}"/>
          </ac:spMkLst>
        </pc:spChg>
        <pc:spChg chg="add del">
          <ac:chgData name="Aksa Haseen" userId="5e6639043b3cf8ac" providerId="LiveId" clId="{11EE5099-9888-498B-85DA-24255B752FE1}" dt="2025-05-23T05:41:05.678" v="154" actId="26606"/>
          <ac:spMkLst>
            <pc:docMk/>
            <pc:sldMk cId="0" sldId="258"/>
            <ac:spMk id="295" creationId="{5A0118C5-4F8D-4CF4-BADD-53FEACC6C42A}"/>
          </ac:spMkLst>
        </pc:spChg>
        <pc:spChg chg="add del">
          <ac:chgData name="Aksa Haseen" userId="5e6639043b3cf8ac" providerId="LiveId" clId="{11EE5099-9888-498B-85DA-24255B752FE1}" dt="2025-05-23T05:41:05.678" v="154" actId="26606"/>
          <ac:spMkLst>
            <pc:docMk/>
            <pc:sldMk cId="0" sldId="258"/>
            <ac:spMk id="296" creationId="{EAED1919-54A1-41C9-B30B-A3FF3F58E38B}"/>
          </ac:spMkLst>
        </pc:spChg>
        <pc:spChg chg="add del">
          <ac:chgData name="Aksa Haseen" userId="5e6639043b3cf8ac" providerId="LiveId" clId="{11EE5099-9888-498B-85DA-24255B752FE1}" dt="2025-05-23T05:42:47.042" v="157" actId="26606"/>
          <ac:spMkLst>
            <pc:docMk/>
            <pc:sldMk cId="0" sldId="258"/>
            <ac:spMk id="309" creationId="{7A976E23-29EC-4E20-9EF6-B7CC4A8210C3}"/>
          </ac:spMkLst>
        </pc:spChg>
        <pc:spChg chg="add del">
          <ac:chgData name="Aksa Haseen" userId="5e6639043b3cf8ac" providerId="LiveId" clId="{11EE5099-9888-498B-85DA-24255B752FE1}" dt="2025-05-23T05:42:47.042" v="157" actId="26606"/>
          <ac:spMkLst>
            <pc:docMk/>
            <pc:sldMk cId="0" sldId="258"/>
            <ac:spMk id="310" creationId="{DF5FCEC6-E657-46F1-925F-13ED192124CE}"/>
          </ac:spMkLst>
        </pc:spChg>
        <pc:spChg chg="add del">
          <ac:chgData name="Aksa Haseen" userId="5e6639043b3cf8ac" providerId="LiveId" clId="{11EE5099-9888-498B-85DA-24255B752FE1}" dt="2025-05-23T05:42:47.042" v="157" actId="26606"/>
          <ac:spMkLst>
            <pc:docMk/>
            <pc:sldMk cId="0" sldId="258"/>
            <ac:spMk id="318" creationId="{1452CEF2-C9EC-4C15-99E4-C781AB08AB91}"/>
          </ac:spMkLst>
        </pc:spChg>
        <pc:spChg chg="add del">
          <ac:chgData name="Aksa Haseen" userId="5e6639043b3cf8ac" providerId="LiveId" clId="{11EE5099-9888-498B-85DA-24255B752FE1}" dt="2025-05-23T05:43:44.197" v="159" actId="26606"/>
          <ac:spMkLst>
            <pc:docMk/>
            <pc:sldMk cId="0" sldId="258"/>
            <ac:spMk id="333" creationId="{2E442304-DDBD-4F7B-8017-36BCC863FB40}"/>
          </ac:spMkLst>
        </pc:spChg>
        <pc:spChg chg="add del">
          <ac:chgData name="Aksa Haseen" userId="5e6639043b3cf8ac" providerId="LiveId" clId="{11EE5099-9888-498B-85DA-24255B752FE1}" dt="2025-05-23T05:43:44.197" v="159" actId="26606"/>
          <ac:spMkLst>
            <pc:docMk/>
            <pc:sldMk cId="0" sldId="258"/>
            <ac:spMk id="335" creationId="{5E107275-3853-46FD-A241-DE4355A42675}"/>
          </ac:spMkLst>
        </pc:spChg>
        <pc:spChg chg="add del">
          <ac:chgData name="Aksa Haseen" userId="5e6639043b3cf8ac" providerId="LiveId" clId="{11EE5099-9888-498B-85DA-24255B752FE1}" dt="2025-05-23T05:44:39.118" v="160" actId="26606"/>
          <ac:spMkLst>
            <pc:docMk/>
            <pc:sldMk cId="0" sldId="258"/>
            <ac:spMk id="340" creationId="{AB8C311F-7253-4AED-9701-7FC0708C41C7}"/>
          </ac:spMkLst>
        </pc:spChg>
        <pc:spChg chg="add del">
          <ac:chgData name="Aksa Haseen" userId="5e6639043b3cf8ac" providerId="LiveId" clId="{11EE5099-9888-498B-85DA-24255B752FE1}" dt="2025-05-23T05:44:39.118" v="160" actId="26606"/>
          <ac:spMkLst>
            <pc:docMk/>
            <pc:sldMk cId="0" sldId="258"/>
            <ac:spMk id="342" creationId="{E2384209-CB15-4CDF-9D31-C44FD9A3F20D}"/>
          </ac:spMkLst>
        </pc:spChg>
        <pc:spChg chg="add del">
          <ac:chgData name="Aksa Haseen" userId="5e6639043b3cf8ac" providerId="LiveId" clId="{11EE5099-9888-498B-85DA-24255B752FE1}" dt="2025-05-23T05:44:39.118" v="160" actId="26606"/>
          <ac:spMkLst>
            <pc:docMk/>
            <pc:sldMk cId="0" sldId="258"/>
            <ac:spMk id="344" creationId="{2633B3B5-CC90-43F0-8714-D31D1F3F0209}"/>
          </ac:spMkLst>
        </pc:spChg>
        <pc:spChg chg="add del">
          <ac:chgData name="Aksa Haseen" userId="5e6639043b3cf8ac" providerId="LiveId" clId="{11EE5099-9888-498B-85DA-24255B752FE1}" dt="2025-05-23T05:44:39.118" v="160" actId="26606"/>
          <ac:spMkLst>
            <pc:docMk/>
            <pc:sldMk cId="0" sldId="258"/>
            <ac:spMk id="346" creationId="{A8D57A06-A426-446D-B02C-A2DC6B62E45E}"/>
          </ac:spMkLst>
        </pc:spChg>
        <pc:spChg chg="add del">
          <ac:chgData name="Aksa Haseen" userId="5e6639043b3cf8ac" providerId="LiveId" clId="{11EE5099-9888-498B-85DA-24255B752FE1}" dt="2025-05-23T05:45:38.317" v="162" actId="26606"/>
          <ac:spMkLst>
            <pc:docMk/>
            <pc:sldMk cId="0" sldId="258"/>
            <ac:spMk id="352" creationId="{9228552E-C8B1-4A80-8448-0787CE0FC704}"/>
          </ac:spMkLst>
        </pc:spChg>
        <pc:spChg chg="add">
          <ac:chgData name="Aksa Haseen" userId="5e6639043b3cf8ac" providerId="LiveId" clId="{11EE5099-9888-498B-85DA-24255B752FE1}" dt="2025-05-23T05:45:38.317" v="162" actId="26606"/>
          <ac:spMkLst>
            <pc:docMk/>
            <pc:sldMk cId="0" sldId="258"/>
            <ac:spMk id="357" creationId="{9228552E-C8B1-4A80-8448-0787CE0FC704}"/>
          </ac:spMkLst>
        </pc:spChg>
        <pc:grpChg chg="add del">
          <ac:chgData name="Aksa Haseen" userId="5e6639043b3cf8ac" providerId="LiveId" clId="{11EE5099-9888-498B-85DA-24255B752FE1}" dt="2025-05-23T05:27:21.439" v="108" actId="26606"/>
          <ac:grpSpMkLst>
            <pc:docMk/>
            <pc:sldMk cId="0" sldId="258"/>
            <ac:grpSpMk id="10" creationId="{11A27B3A-460C-4100-99B5-817F25979F6C}"/>
          </ac:grpSpMkLst>
        </pc:grpChg>
        <pc:grpChg chg="add del">
          <ac:chgData name="Aksa Haseen" userId="5e6639043b3cf8ac" providerId="LiveId" clId="{11EE5099-9888-498B-85DA-24255B752FE1}" dt="2025-05-23T05:27:39.866" v="109" actId="26606"/>
          <ac:grpSpMkLst>
            <pc:docMk/>
            <pc:sldMk cId="0" sldId="258"/>
            <ac:grpSpMk id="25" creationId="{F0BC676B-D19A-44DB-910A-0C0E6D433979}"/>
          </ac:grpSpMkLst>
        </pc:grpChg>
        <pc:grpChg chg="add del">
          <ac:chgData name="Aksa Haseen" userId="5e6639043b3cf8ac" providerId="LiveId" clId="{11EE5099-9888-498B-85DA-24255B752FE1}" dt="2025-05-23T05:39:58.647" v="149" actId="26606"/>
          <ac:grpSpMkLst>
            <pc:docMk/>
            <pc:sldMk cId="0" sldId="258"/>
            <ac:grpSpMk id="66" creationId="{2EEEBBCF-2738-42F5-ABD6-9881760263A7}"/>
          </ac:grpSpMkLst>
        </pc:grpChg>
        <pc:grpChg chg="add del">
          <ac:chgData name="Aksa Haseen" userId="5e6639043b3cf8ac" providerId="LiveId" clId="{11EE5099-9888-498B-85DA-24255B752FE1}" dt="2025-05-23T05:39:58.599" v="148" actId="26606"/>
          <ac:grpSpMkLst>
            <pc:docMk/>
            <pc:sldMk cId="0" sldId="258"/>
            <ac:grpSpMk id="84" creationId="{600459E6-26A3-4EAC-A34C-D0792D88CC26}"/>
          </ac:grpSpMkLst>
        </pc:grpChg>
        <pc:grpChg chg="add del">
          <ac:chgData name="Aksa Haseen" userId="5e6639043b3cf8ac" providerId="LiveId" clId="{11EE5099-9888-498B-85DA-24255B752FE1}" dt="2025-05-23T05:40:58.295" v="152" actId="26606"/>
          <ac:grpSpMkLst>
            <pc:docMk/>
            <pc:sldMk cId="0" sldId="258"/>
            <ac:grpSpMk id="115" creationId="{A745280D-ED36-41FE-8EB1-CE597C99CFE8}"/>
          </ac:grpSpMkLst>
        </pc:grpChg>
        <pc:grpChg chg="add">
          <ac:chgData name="Aksa Haseen" userId="5e6639043b3cf8ac" providerId="LiveId" clId="{11EE5099-9888-498B-85DA-24255B752FE1}" dt="2025-05-23T05:40:17.975" v="151" actId="26606"/>
          <ac:grpSpMkLst>
            <pc:docMk/>
            <pc:sldMk cId="0" sldId="258"/>
            <ac:grpSpMk id="121" creationId="{80E95A5C-1E97-41C3-9DEC-245FF6DEBF1F}"/>
          </ac:grpSpMkLst>
        </pc:grpChg>
        <pc:grpChg chg="add del">
          <ac:chgData name="Aksa Haseen" userId="5e6639043b3cf8ac" providerId="LiveId" clId="{11EE5099-9888-498B-85DA-24255B752FE1}" dt="2025-05-23T05:42:47.042" v="157" actId="26606"/>
          <ac:grpSpMkLst>
            <pc:docMk/>
            <pc:sldMk cId="0" sldId="258"/>
            <ac:grpSpMk id="125" creationId="{DD8DF5DF-A251-4BC2-8965-4EDDD01FC56E}"/>
          </ac:grpSpMkLst>
        </pc:grpChg>
        <pc:grpChg chg="del">
          <ac:chgData name="Aksa Haseen" userId="5e6639043b3cf8ac" providerId="LiveId" clId="{11EE5099-9888-498B-85DA-24255B752FE1}" dt="2025-05-23T05:40:58.295" v="152" actId="26606"/>
          <ac:grpSpMkLst>
            <pc:docMk/>
            <pc:sldMk cId="0" sldId="258"/>
            <ac:grpSpMk id="139" creationId="{23B58CC6-A99E-43AF-A467-256F19287FB8}"/>
          </ac:grpSpMkLst>
        </pc:grpChg>
        <pc:grpChg chg="add del">
          <ac:chgData name="Aksa Haseen" userId="5e6639043b3cf8ac" providerId="LiveId" clId="{11EE5099-9888-498B-85DA-24255B752FE1}" dt="2025-05-23T05:41:05.678" v="154" actId="26606"/>
          <ac:grpSpMkLst>
            <pc:docMk/>
            <pc:sldMk cId="0" sldId="258"/>
            <ac:grpSpMk id="297" creationId="{C4751043-2EE3-4222-9979-8E61D93DA8DC}"/>
          </ac:grpSpMkLst>
        </pc:grpChg>
        <pc:grpChg chg="add del">
          <ac:chgData name="Aksa Haseen" userId="5e6639043b3cf8ac" providerId="LiveId" clId="{11EE5099-9888-498B-85DA-24255B752FE1}" dt="2025-05-23T05:41:05.678" v="154" actId="26606"/>
          <ac:grpSpMkLst>
            <pc:docMk/>
            <pc:sldMk cId="0" sldId="258"/>
            <ac:grpSpMk id="298" creationId="{00E015F5-1A99-4E40-BC3D-7707802996B5}"/>
          </ac:grpSpMkLst>
        </pc:grpChg>
        <pc:grpChg chg="add del">
          <ac:chgData name="Aksa Haseen" userId="5e6639043b3cf8ac" providerId="LiveId" clId="{11EE5099-9888-498B-85DA-24255B752FE1}" dt="2025-05-23T05:41:05.678" v="154" actId="26606"/>
          <ac:grpSpMkLst>
            <pc:docMk/>
            <pc:sldMk cId="0" sldId="258"/>
            <ac:grpSpMk id="301" creationId="{5468B3A9-705E-43C3-A742-0619B0D8F2EE}"/>
          </ac:grpSpMkLst>
        </pc:grpChg>
        <pc:grpChg chg="add del">
          <ac:chgData name="Aksa Haseen" userId="5e6639043b3cf8ac" providerId="LiveId" clId="{11EE5099-9888-498B-85DA-24255B752FE1}" dt="2025-05-23T05:42:47.042" v="157" actId="26606"/>
          <ac:grpSpMkLst>
            <pc:docMk/>
            <pc:sldMk cId="0" sldId="258"/>
            <ac:grpSpMk id="311" creationId="{1037B6F1-6E0E-4B3A-9C8C-5C760B9A4AD2}"/>
          </ac:grpSpMkLst>
        </pc:grpChg>
        <pc:graphicFrameChg chg="add del">
          <ac:chgData name="Aksa Haseen" userId="5e6639043b3cf8ac" providerId="LiveId" clId="{11EE5099-9888-498B-85DA-24255B752FE1}" dt="2025-05-23T04:47:18.393" v="66" actId="26606"/>
          <ac:graphicFrameMkLst>
            <pc:docMk/>
            <pc:sldMk cId="0" sldId="258"/>
            <ac:graphicFrameMk id="18" creationId="{B3A57870-3DD0-E230-A464-28469F58F7BF}"/>
          </ac:graphicFrameMkLst>
        </pc:graphicFrameChg>
        <pc:graphicFrameChg chg="add mod modGraphic">
          <ac:chgData name="Aksa Haseen" userId="5e6639043b3cf8ac" providerId="LiveId" clId="{11EE5099-9888-498B-85DA-24255B752FE1}" dt="2025-05-23T09:21:41.052" v="173" actId="26606"/>
          <ac:graphicFrameMkLst>
            <pc:docMk/>
            <pc:sldMk cId="0" sldId="258"/>
            <ac:graphicFrameMk id="34" creationId="{F87C3D15-D410-B55C-2353-CD8BBC428B06}"/>
          </ac:graphicFrameMkLst>
        </pc:graphicFrameChg>
        <pc:picChg chg="add del mod ord">
          <ac:chgData name="Aksa Haseen" userId="5e6639043b3cf8ac" providerId="LiveId" clId="{11EE5099-9888-498B-85DA-24255B752FE1}" dt="2025-05-23T05:40:11.140" v="150" actId="21"/>
          <ac:picMkLst>
            <pc:docMk/>
            <pc:sldMk cId="0" sldId="258"/>
            <ac:picMk id="46" creationId="{318F595F-48F4-CA39-8992-F4F55D9A1A85}"/>
          </ac:picMkLst>
        </pc:picChg>
        <pc:picChg chg="add mod">
          <ac:chgData name="Aksa Haseen" userId="5e6639043b3cf8ac" providerId="LiveId" clId="{11EE5099-9888-498B-85DA-24255B752FE1}" dt="2025-05-23T05:44:52.578" v="161" actId="27614"/>
          <ac:picMkLst>
            <pc:docMk/>
            <pc:sldMk cId="0" sldId="258"/>
            <ac:picMk id="348" creationId="{8C7BC956-7B9F-C4E8-0912-CB261A314773}"/>
          </ac:picMkLst>
        </pc:picChg>
        <pc:cxnChg chg="add del">
          <ac:chgData name="Aksa Haseen" userId="5e6639043b3cf8ac" providerId="LiveId" clId="{11EE5099-9888-498B-85DA-24255B752FE1}" dt="2025-05-23T05:33:52.087" v="134" actId="26606"/>
          <ac:cxnSpMkLst>
            <pc:docMk/>
            <pc:sldMk cId="0" sldId="258"/>
            <ac:cxnSpMk id="57" creationId="{96A8629B-8289-498B-939B-1CA0C106182C}"/>
          </ac:cxnSpMkLst>
        </pc:cxnChg>
      </pc:sldChg>
      <pc:sldChg chg="addSp delSp modSp mod setBg setClrOvrMap">
        <pc:chgData name="Aksa Haseen" userId="5e6639043b3cf8ac" providerId="LiveId" clId="{11EE5099-9888-498B-85DA-24255B752FE1}" dt="2025-05-23T09:19:25.092" v="165" actId="26606"/>
        <pc:sldMkLst>
          <pc:docMk/>
          <pc:sldMk cId="0" sldId="259"/>
        </pc:sldMkLst>
        <pc:spChg chg="mod">
          <ac:chgData name="Aksa Haseen" userId="5e6639043b3cf8ac" providerId="LiveId" clId="{11EE5099-9888-498B-85DA-24255B752FE1}" dt="2025-05-23T09:19:25.092" v="165" actId="26606"/>
          <ac:spMkLst>
            <pc:docMk/>
            <pc:sldMk cId="0" sldId="259"/>
            <ac:spMk id="2" creationId="{00000000-0000-0000-0000-000000000000}"/>
          </ac:spMkLst>
        </pc:spChg>
        <pc:spChg chg="del">
          <ac:chgData name="Aksa Haseen" userId="5e6639043b3cf8ac" providerId="LiveId" clId="{11EE5099-9888-498B-85DA-24255B752FE1}" dt="2025-05-23T04:42:33.697" v="56" actId="26606"/>
          <ac:spMkLst>
            <pc:docMk/>
            <pc:sldMk cId="0" sldId="259"/>
            <ac:spMk id="3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4:44:18.097" v="59" actId="26606"/>
          <ac:spMkLst>
            <pc:docMk/>
            <pc:sldMk cId="0" sldId="259"/>
            <ac:spMk id="9" creationId="{0C541B88-1AE9-40C3-AFD5-967787C1979F}"/>
          </ac:spMkLst>
        </pc:spChg>
        <pc:spChg chg="add del">
          <ac:chgData name="Aksa Haseen" userId="5e6639043b3cf8ac" providerId="LiveId" clId="{11EE5099-9888-498B-85DA-24255B752FE1}" dt="2025-05-23T04:44:18.097" v="59" actId="26606"/>
          <ac:spMkLst>
            <pc:docMk/>
            <pc:sldMk cId="0" sldId="259"/>
            <ac:spMk id="11" creationId="{E5F17139-31EE-46AC-B04F-DBBD852DD6CB}"/>
          </ac:spMkLst>
        </pc:spChg>
        <pc:spChg chg="add del">
          <ac:chgData name="Aksa Haseen" userId="5e6639043b3cf8ac" providerId="LiveId" clId="{11EE5099-9888-498B-85DA-24255B752FE1}" dt="2025-05-23T04:44:18.097" v="59" actId="26606"/>
          <ac:spMkLst>
            <pc:docMk/>
            <pc:sldMk cId="0" sldId="259"/>
            <ac:spMk id="17" creationId="{89D16701-DA76-4F72-BB63-E2C3FFBDFE0F}"/>
          </ac:spMkLst>
        </pc:spChg>
        <pc:spChg chg="add del">
          <ac:chgData name="Aksa Haseen" userId="5e6639043b3cf8ac" providerId="LiveId" clId="{11EE5099-9888-498B-85DA-24255B752FE1}" dt="2025-05-23T04:44:18.097" v="59" actId="26606"/>
          <ac:spMkLst>
            <pc:docMk/>
            <pc:sldMk cId="0" sldId="259"/>
            <ac:spMk id="19" creationId="{1CC28BE1-9DC6-43FE-9582-39F091098D77}"/>
          </ac:spMkLst>
        </pc:spChg>
        <pc:spChg chg="add del">
          <ac:chgData name="Aksa Haseen" userId="5e6639043b3cf8ac" providerId="LiveId" clId="{11EE5099-9888-498B-85DA-24255B752FE1}" dt="2025-05-23T04:44:18.033" v="58" actId="26606"/>
          <ac:spMkLst>
            <pc:docMk/>
            <pc:sldMk cId="0" sldId="259"/>
            <ac:spMk id="39" creationId="{A9D2268A-D939-4E78-91B6-6C7E46406788}"/>
          </ac:spMkLst>
        </pc:spChg>
        <pc:spChg chg="add del">
          <ac:chgData name="Aksa Haseen" userId="5e6639043b3cf8ac" providerId="LiveId" clId="{11EE5099-9888-498B-85DA-24255B752FE1}" dt="2025-05-23T04:44:18.033" v="58" actId="26606"/>
          <ac:spMkLst>
            <pc:docMk/>
            <pc:sldMk cId="0" sldId="259"/>
            <ac:spMk id="41" creationId="{E0C43A58-225D-452D-8185-0D89D1EED861}"/>
          </ac:spMkLst>
        </pc:spChg>
        <pc:spChg chg="add del">
          <ac:chgData name="Aksa Haseen" userId="5e6639043b3cf8ac" providerId="LiveId" clId="{11EE5099-9888-498B-85DA-24255B752FE1}" dt="2025-05-23T04:48:39.888" v="77" actId="26606"/>
          <ac:spMkLst>
            <pc:docMk/>
            <pc:sldMk cId="0" sldId="259"/>
            <ac:spMk id="43" creationId="{98F2E216-6526-433B-8072-DEE222DC93A8}"/>
          </ac:spMkLst>
        </pc:spChg>
        <pc:spChg chg="add del">
          <ac:chgData name="Aksa Haseen" userId="5e6639043b3cf8ac" providerId="LiveId" clId="{11EE5099-9888-498B-85DA-24255B752FE1}" dt="2025-05-23T04:48:39.888" v="77" actId="26606"/>
          <ac:spMkLst>
            <pc:docMk/>
            <pc:sldMk cId="0" sldId="259"/>
            <ac:spMk id="44" creationId="{5A0118C5-4F8D-4CF4-BADD-53FEACC6C42A}"/>
          </ac:spMkLst>
        </pc:spChg>
        <pc:spChg chg="add del">
          <ac:chgData name="Aksa Haseen" userId="5e6639043b3cf8ac" providerId="LiveId" clId="{11EE5099-9888-498B-85DA-24255B752FE1}" dt="2025-05-23T04:48:39.888" v="77" actId="26606"/>
          <ac:spMkLst>
            <pc:docMk/>
            <pc:sldMk cId="0" sldId="259"/>
            <ac:spMk id="45" creationId="{FFFEB18F-F81F-4CED-BE64-EB888A77C3B8}"/>
          </ac:spMkLst>
        </pc:spChg>
        <pc:spChg chg="add del">
          <ac:chgData name="Aksa Haseen" userId="5e6639043b3cf8ac" providerId="LiveId" clId="{11EE5099-9888-498B-85DA-24255B752FE1}" dt="2025-05-23T04:48:39.888" v="77" actId="26606"/>
          <ac:spMkLst>
            <pc:docMk/>
            <pc:sldMk cId="0" sldId="259"/>
            <ac:spMk id="46" creationId="{8EEB3127-4A39-4F76-935D-6AC8D51AC0CE}"/>
          </ac:spMkLst>
        </pc:spChg>
        <pc:spChg chg="add del">
          <ac:chgData name="Aksa Haseen" userId="5e6639043b3cf8ac" providerId="LiveId" clId="{11EE5099-9888-498B-85DA-24255B752FE1}" dt="2025-05-23T04:47:17.976" v="65" actId="26606"/>
          <ac:spMkLst>
            <pc:docMk/>
            <pc:sldMk cId="0" sldId="259"/>
            <ac:spMk id="222" creationId="{5A0118C5-4F8D-4CF4-BADD-53FEACC6C42A}"/>
          </ac:spMkLst>
        </pc:spChg>
        <pc:spChg chg="add del">
          <ac:chgData name="Aksa Haseen" userId="5e6639043b3cf8ac" providerId="LiveId" clId="{11EE5099-9888-498B-85DA-24255B752FE1}" dt="2025-05-23T04:47:17.976" v="65" actId="26606"/>
          <ac:spMkLst>
            <pc:docMk/>
            <pc:sldMk cId="0" sldId="259"/>
            <ac:spMk id="223" creationId="{52D7FCC1-2D52-49CE-A986-EE6E0CA64957}"/>
          </ac:spMkLst>
        </pc:spChg>
        <pc:spChg chg="add del">
          <ac:chgData name="Aksa Haseen" userId="5e6639043b3cf8ac" providerId="LiveId" clId="{11EE5099-9888-498B-85DA-24255B752FE1}" dt="2025-05-23T04:47:17.976" v="65" actId="26606"/>
          <ac:spMkLst>
            <pc:docMk/>
            <pc:sldMk cId="0" sldId="259"/>
            <ac:spMk id="224" creationId="{28C3CACD-E5A7-4AAC-AE47-75CF7D30FF7C}"/>
          </ac:spMkLst>
        </pc:spChg>
        <pc:spChg chg="add del">
          <ac:chgData name="Aksa Haseen" userId="5e6639043b3cf8ac" providerId="LiveId" clId="{11EE5099-9888-498B-85DA-24255B752FE1}" dt="2025-05-23T04:46:40.970" v="63" actId="26606"/>
          <ac:spMkLst>
            <pc:docMk/>
            <pc:sldMk cId="0" sldId="259"/>
            <ac:spMk id="225" creationId="{A3EFF7B1-6CB7-47D1-AD37-B870CA2B2151}"/>
          </ac:spMkLst>
        </pc:spChg>
        <pc:spChg chg="add del">
          <ac:chgData name="Aksa Haseen" userId="5e6639043b3cf8ac" providerId="LiveId" clId="{11EE5099-9888-498B-85DA-24255B752FE1}" dt="2025-05-23T04:46:40.970" v="63" actId="26606"/>
          <ac:spMkLst>
            <pc:docMk/>
            <pc:sldMk cId="0" sldId="259"/>
            <ac:spMk id="227" creationId="{7FA2962B-21B6-4689-A95D-A8FF6ADE47F1}"/>
          </ac:spMkLst>
        </pc:spChg>
        <pc:spChg chg="add del">
          <ac:chgData name="Aksa Haseen" userId="5e6639043b3cf8ac" providerId="LiveId" clId="{11EE5099-9888-498B-85DA-24255B752FE1}" dt="2025-05-23T04:46:40.970" v="63" actId="26606"/>
          <ac:spMkLst>
            <pc:docMk/>
            <pc:sldMk cId="0" sldId="259"/>
            <ac:spMk id="243" creationId="{A00D2CE1-35C1-46E6-BD59-CEE668BD90F4}"/>
          </ac:spMkLst>
        </pc:spChg>
        <pc:spChg chg="add del">
          <ac:chgData name="Aksa Haseen" userId="5e6639043b3cf8ac" providerId="LiveId" clId="{11EE5099-9888-498B-85DA-24255B752FE1}" dt="2025-05-23T04:46:40.970" v="63" actId="26606"/>
          <ac:spMkLst>
            <pc:docMk/>
            <pc:sldMk cId="0" sldId="259"/>
            <ac:spMk id="251" creationId="{E18403B7-F2C7-4C07-8522-21C31910902C}"/>
          </ac:spMkLst>
        </pc:spChg>
        <pc:spChg chg="add del">
          <ac:chgData name="Aksa Haseen" userId="5e6639043b3cf8ac" providerId="LiveId" clId="{11EE5099-9888-498B-85DA-24255B752FE1}" dt="2025-05-23T04:47:30.255" v="68" actId="26606"/>
          <ac:spMkLst>
            <pc:docMk/>
            <pc:sldMk cId="0" sldId="259"/>
            <ac:spMk id="581" creationId="{A3EFF7B1-6CB7-47D1-AD37-B870CA2B2151}"/>
          </ac:spMkLst>
        </pc:spChg>
        <pc:spChg chg="add del">
          <ac:chgData name="Aksa Haseen" userId="5e6639043b3cf8ac" providerId="LiveId" clId="{11EE5099-9888-498B-85DA-24255B752FE1}" dt="2025-05-23T04:47:30.255" v="68" actId="26606"/>
          <ac:spMkLst>
            <pc:docMk/>
            <pc:sldMk cId="0" sldId="259"/>
            <ac:spMk id="582" creationId="{7FA2962B-21B6-4689-A95D-A8FF6ADE47F1}"/>
          </ac:spMkLst>
        </pc:spChg>
        <pc:spChg chg="add del">
          <ac:chgData name="Aksa Haseen" userId="5e6639043b3cf8ac" providerId="LiveId" clId="{11EE5099-9888-498B-85DA-24255B752FE1}" dt="2025-05-23T04:47:30.255" v="68" actId="26606"/>
          <ac:spMkLst>
            <pc:docMk/>
            <pc:sldMk cId="0" sldId="259"/>
            <ac:spMk id="591" creationId="{A00D2CE1-35C1-46E6-BD59-CEE668BD90F4}"/>
          </ac:spMkLst>
        </pc:spChg>
        <pc:spChg chg="add del">
          <ac:chgData name="Aksa Haseen" userId="5e6639043b3cf8ac" providerId="LiveId" clId="{11EE5099-9888-498B-85DA-24255B752FE1}" dt="2025-05-23T04:47:30.255" v="68" actId="26606"/>
          <ac:spMkLst>
            <pc:docMk/>
            <pc:sldMk cId="0" sldId="259"/>
            <ac:spMk id="597" creationId="{E18403B7-F2C7-4C07-8522-21C31910902C}"/>
          </ac:spMkLst>
        </pc:spChg>
        <pc:spChg chg="add del">
          <ac:chgData name="Aksa Haseen" userId="5e6639043b3cf8ac" providerId="LiveId" clId="{11EE5099-9888-498B-85DA-24255B752FE1}" dt="2025-05-23T04:47:49.854" v="70" actId="26606"/>
          <ac:spMkLst>
            <pc:docMk/>
            <pc:sldMk cId="0" sldId="259"/>
            <ac:spMk id="604" creationId="{A3EFF7B1-6CB7-47D1-AD37-B870CA2B2151}"/>
          </ac:spMkLst>
        </pc:spChg>
        <pc:spChg chg="add del">
          <ac:chgData name="Aksa Haseen" userId="5e6639043b3cf8ac" providerId="LiveId" clId="{11EE5099-9888-498B-85DA-24255B752FE1}" dt="2025-05-23T04:47:49.854" v="70" actId="26606"/>
          <ac:spMkLst>
            <pc:docMk/>
            <pc:sldMk cId="0" sldId="259"/>
            <ac:spMk id="605" creationId="{7FA2962B-21B6-4689-A95D-A8FF6ADE47F1}"/>
          </ac:spMkLst>
        </pc:spChg>
        <pc:spChg chg="add del">
          <ac:chgData name="Aksa Haseen" userId="5e6639043b3cf8ac" providerId="LiveId" clId="{11EE5099-9888-498B-85DA-24255B752FE1}" dt="2025-05-23T04:47:49.854" v="70" actId="26606"/>
          <ac:spMkLst>
            <pc:docMk/>
            <pc:sldMk cId="0" sldId="259"/>
            <ac:spMk id="615" creationId="{A00D2CE1-35C1-46E6-BD59-CEE668BD90F4}"/>
          </ac:spMkLst>
        </pc:spChg>
        <pc:spChg chg="add del">
          <ac:chgData name="Aksa Haseen" userId="5e6639043b3cf8ac" providerId="LiveId" clId="{11EE5099-9888-498B-85DA-24255B752FE1}" dt="2025-05-23T04:47:49.854" v="70" actId="26606"/>
          <ac:spMkLst>
            <pc:docMk/>
            <pc:sldMk cId="0" sldId="259"/>
            <ac:spMk id="617" creationId="{E18403B7-F2C7-4C07-8522-21C31910902C}"/>
          </ac:spMkLst>
        </pc:spChg>
        <pc:spChg chg="add del">
          <ac:chgData name="Aksa Haseen" userId="5e6639043b3cf8ac" providerId="LiveId" clId="{11EE5099-9888-498B-85DA-24255B752FE1}" dt="2025-05-23T04:48:13.126" v="72" actId="26606"/>
          <ac:spMkLst>
            <pc:docMk/>
            <pc:sldMk cId="0" sldId="259"/>
            <ac:spMk id="620" creationId="{DCC231C8-C761-4B31-9B1C-C6D19248C6B3}"/>
          </ac:spMkLst>
        </pc:spChg>
        <pc:spChg chg="add del">
          <ac:chgData name="Aksa Haseen" userId="5e6639043b3cf8ac" providerId="LiveId" clId="{11EE5099-9888-498B-85DA-24255B752FE1}" dt="2025-05-23T04:48:28.338" v="74" actId="26606"/>
          <ac:spMkLst>
            <pc:docMk/>
            <pc:sldMk cId="0" sldId="259"/>
            <ac:spMk id="622" creationId="{1A9F7B4E-B03D-4F64-BE33-00D074458D45}"/>
          </ac:spMkLst>
        </pc:spChg>
        <pc:spChg chg="add del">
          <ac:chgData name="Aksa Haseen" userId="5e6639043b3cf8ac" providerId="LiveId" clId="{11EE5099-9888-498B-85DA-24255B752FE1}" dt="2025-05-23T04:48:28.338" v="74" actId="26606"/>
          <ac:spMkLst>
            <pc:docMk/>
            <pc:sldMk cId="0" sldId="259"/>
            <ac:spMk id="623" creationId="{7E2BE7F7-CA89-4002-ACCE-A478AEA24F5E}"/>
          </ac:spMkLst>
        </pc:spChg>
        <pc:spChg chg="add del">
          <ac:chgData name="Aksa Haseen" userId="5e6639043b3cf8ac" providerId="LiveId" clId="{11EE5099-9888-498B-85DA-24255B752FE1}" dt="2025-05-23T04:48:39.888" v="76" actId="26606"/>
          <ac:spMkLst>
            <pc:docMk/>
            <pc:sldMk cId="0" sldId="259"/>
            <ac:spMk id="625" creationId="{4002B3F2-8A15-46CC-98B9-2E405110E5FB}"/>
          </ac:spMkLst>
        </pc:spChg>
        <pc:spChg chg="add del">
          <ac:chgData name="Aksa Haseen" userId="5e6639043b3cf8ac" providerId="LiveId" clId="{11EE5099-9888-498B-85DA-24255B752FE1}" dt="2025-05-23T04:48:39.888" v="76" actId="26606"/>
          <ac:spMkLst>
            <pc:docMk/>
            <pc:sldMk cId="0" sldId="259"/>
            <ac:spMk id="626" creationId="{6F168544-607B-491A-8601-3087D0FCE1DD}"/>
          </ac:spMkLst>
        </pc:spChg>
        <pc:spChg chg="add del">
          <ac:chgData name="Aksa Haseen" userId="5e6639043b3cf8ac" providerId="LiveId" clId="{11EE5099-9888-498B-85DA-24255B752FE1}" dt="2025-05-23T09:19:25.092" v="165" actId="26606"/>
          <ac:spMkLst>
            <pc:docMk/>
            <pc:sldMk cId="0" sldId="259"/>
            <ac:spMk id="628" creationId="{C6FC42E6-6C25-4922-95D2-B97B1E123559}"/>
          </ac:spMkLst>
        </pc:spChg>
        <pc:spChg chg="add del">
          <ac:chgData name="Aksa Haseen" userId="5e6639043b3cf8ac" providerId="LiveId" clId="{11EE5099-9888-498B-85DA-24255B752FE1}" dt="2025-05-23T09:19:25.092" v="165" actId="26606"/>
          <ac:spMkLst>
            <pc:docMk/>
            <pc:sldMk cId="0" sldId="259"/>
            <ac:spMk id="629" creationId="{0295F874-A8A5-4A14-8CFC-828968DE64C4}"/>
          </ac:spMkLst>
        </pc:spChg>
        <pc:spChg chg="add">
          <ac:chgData name="Aksa Haseen" userId="5e6639043b3cf8ac" providerId="LiveId" clId="{11EE5099-9888-498B-85DA-24255B752FE1}" dt="2025-05-23T09:19:25.092" v="165" actId="26606"/>
          <ac:spMkLst>
            <pc:docMk/>
            <pc:sldMk cId="0" sldId="259"/>
            <ac:spMk id="634" creationId="{7A976E23-29EC-4E20-9EF6-B7CC4A8210C3}"/>
          </ac:spMkLst>
        </pc:spChg>
        <pc:spChg chg="add">
          <ac:chgData name="Aksa Haseen" userId="5e6639043b3cf8ac" providerId="LiveId" clId="{11EE5099-9888-498B-85DA-24255B752FE1}" dt="2025-05-23T09:19:25.092" v="165" actId="26606"/>
          <ac:spMkLst>
            <pc:docMk/>
            <pc:sldMk cId="0" sldId="259"/>
            <ac:spMk id="636" creationId="{DF5FCEC6-E657-46F1-925F-13ED192124CE}"/>
          </ac:spMkLst>
        </pc:spChg>
        <pc:spChg chg="add">
          <ac:chgData name="Aksa Haseen" userId="5e6639043b3cf8ac" providerId="LiveId" clId="{11EE5099-9888-498B-85DA-24255B752FE1}" dt="2025-05-23T09:19:25.092" v="165" actId="26606"/>
          <ac:spMkLst>
            <pc:docMk/>
            <pc:sldMk cId="0" sldId="259"/>
            <ac:spMk id="646" creationId="{FF0BDB76-BCEC-498E-BA26-C763CD9FA3E7}"/>
          </ac:spMkLst>
        </pc:spChg>
        <pc:spChg chg="add">
          <ac:chgData name="Aksa Haseen" userId="5e6639043b3cf8ac" providerId="LiveId" clId="{11EE5099-9888-498B-85DA-24255B752FE1}" dt="2025-05-23T09:19:25.092" v="165" actId="26606"/>
          <ac:spMkLst>
            <pc:docMk/>
            <pc:sldMk cId="0" sldId="259"/>
            <ac:spMk id="654" creationId="{1452CEF2-C9EC-4C15-99E4-C781AB08AB91}"/>
          </ac:spMkLst>
        </pc:spChg>
        <pc:grpChg chg="add del">
          <ac:chgData name="Aksa Haseen" userId="5e6639043b3cf8ac" providerId="LiveId" clId="{11EE5099-9888-498B-85DA-24255B752FE1}" dt="2025-05-23T04:44:18.033" v="58" actId="26606"/>
          <ac:grpSpMkLst>
            <pc:docMk/>
            <pc:sldMk cId="0" sldId="259"/>
            <ac:grpSpMk id="13" creationId="{7CF625D3-71A3-4F30-A096-8EF334E959D0}"/>
          </ac:grpSpMkLst>
        </pc:grpChg>
        <pc:grpChg chg="add del">
          <ac:chgData name="Aksa Haseen" userId="5e6639043b3cf8ac" providerId="LiveId" clId="{11EE5099-9888-498B-85DA-24255B752FE1}" dt="2025-05-23T04:44:18.033" v="58" actId="26606"/>
          <ac:grpSpMkLst>
            <pc:docMk/>
            <pc:sldMk cId="0" sldId="259"/>
            <ac:grpSpMk id="21" creationId="{AF9AF3F3-CE0C-4125-BDD7-346487FA0B40}"/>
          </ac:grpSpMkLst>
        </pc:grpChg>
        <pc:grpChg chg="add del">
          <ac:chgData name="Aksa Haseen" userId="5e6639043b3cf8ac" providerId="LiveId" clId="{11EE5099-9888-498B-85DA-24255B752FE1}" dt="2025-05-23T04:48:39.888" v="77" actId="26606"/>
          <ac:grpSpMkLst>
            <pc:docMk/>
            <pc:sldMk cId="0" sldId="259"/>
            <ac:grpSpMk id="47" creationId="{00E015F5-1A99-4E40-BC3D-7707802996B5}"/>
          </ac:grpSpMkLst>
        </pc:grpChg>
        <pc:grpChg chg="add del">
          <ac:chgData name="Aksa Haseen" userId="5e6639043b3cf8ac" providerId="LiveId" clId="{11EE5099-9888-498B-85DA-24255B752FE1}" dt="2025-05-23T04:48:39.888" v="77" actId="26606"/>
          <ac:grpSpMkLst>
            <pc:docMk/>
            <pc:sldMk cId="0" sldId="259"/>
            <ac:grpSpMk id="51" creationId="{0AD1D347-1879-4D73-8825-EB52119D1B47}"/>
          </ac:grpSpMkLst>
        </pc:grpChg>
        <pc:grpChg chg="add">
          <ac:chgData name="Aksa Haseen" userId="5e6639043b3cf8ac" providerId="LiveId" clId="{11EE5099-9888-498B-85DA-24255B752FE1}" dt="2025-05-23T09:19:25.092" v="165" actId="26606"/>
          <ac:grpSpMkLst>
            <pc:docMk/>
            <pc:sldMk cId="0" sldId="259"/>
            <ac:grpSpMk id="638" creationId="{2EEEBBCF-2738-42F5-ABD6-9881760263A7}"/>
          </ac:grpSpMkLst>
        </pc:grpChg>
        <pc:grpChg chg="add">
          <ac:chgData name="Aksa Haseen" userId="5e6639043b3cf8ac" providerId="LiveId" clId="{11EE5099-9888-498B-85DA-24255B752FE1}" dt="2025-05-23T09:19:25.092" v="165" actId="26606"/>
          <ac:grpSpMkLst>
            <pc:docMk/>
            <pc:sldMk cId="0" sldId="259"/>
            <ac:grpSpMk id="656" creationId="{600459E6-26A3-4EAC-A34C-D0792D88CC26}"/>
          </ac:grpSpMkLst>
        </pc:grpChg>
        <pc:graphicFrameChg chg="add mod modGraphic">
          <ac:chgData name="Aksa Haseen" userId="5e6639043b3cf8ac" providerId="LiveId" clId="{11EE5099-9888-498B-85DA-24255B752FE1}" dt="2025-05-23T09:19:25.092" v="165" actId="26606"/>
          <ac:graphicFrameMkLst>
            <pc:docMk/>
            <pc:sldMk cId="0" sldId="259"/>
            <ac:graphicFrameMk id="5" creationId="{FA72C0A4-69BA-0EB5-E1D7-8195F9087DDC}"/>
          </ac:graphicFrameMkLst>
        </pc:graphicFrameChg>
      </pc:sldChg>
      <pc:sldChg chg="addSp delSp modSp mod setBg setClrOvrMap">
        <pc:chgData name="Aksa Haseen" userId="5e6639043b3cf8ac" providerId="LiveId" clId="{11EE5099-9888-498B-85DA-24255B752FE1}" dt="2025-05-23T04:42:08.157" v="55" actId="26606"/>
        <pc:sldMkLst>
          <pc:docMk/>
          <pc:sldMk cId="0" sldId="260"/>
        </pc:sldMkLst>
        <pc:spChg chg="mod">
          <ac:chgData name="Aksa Haseen" userId="5e6639043b3cf8ac" providerId="LiveId" clId="{11EE5099-9888-498B-85DA-24255B752FE1}" dt="2025-05-23T04:42:08.157" v="55" actId="26606"/>
          <ac:spMkLst>
            <pc:docMk/>
            <pc:sldMk cId="0" sldId="260"/>
            <ac:spMk id="2" creationId="{00000000-0000-0000-0000-000000000000}"/>
          </ac:spMkLst>
        </pc:spChg>
        <pc:spChg chg="del">
          <ac:chgData name="Aksa Haseen" userId="5e6639043b3cf8ac" providerId="LiveId" clId="{11EE5099-9888-498B-85DA-24255B752FE1}" dt="2025-05-23T04:40:33.322" v="43" actId="26606"/>
          <ac:spMkLst>
            <pc:docMk/>
            <pc:sldMk cId="0" sldId="260"/>
            <ac:spMk id="3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4:41:07.433" v="48" actId="26606"/>
          <ac:spMkLst>
            <pc:docMk/>
            <pc:sldMk cId="0" sldId="260"/>
            <ac:spMk id="9" creationId="{2659FDB4-FCBE-4A89-B46D-43D4FA54464D}"/>
          </ac:spMkLst>
        </pc:spChg>
        <pc:spChg chg="add del">
          <ac:chgData name="Aksa Haseen" userId="5e6639043b3cf8ac" providerId="LiveId" clId="{11EE5099-9888-498B-85DA-24255B752FE1}" dt="2025-05-23T04:41:06.091" v="45" actId="26606"/>
          <ac:spMkLst>
            <pc:docMk/>
            <pc:sldMk cId="0" sldId="260"/>
            <ac:spMk id="16" creationId="{5628E5CB-913B-4378-97CE-18C9F6410C53}"/>
          </ac:spMkLst>
        </pc:spChg>
        <pc:spChg chg="add del">
          <ac:chgData name="Aksa Haseen" userId="5e6639043b3cf8ac" providerId="LiveId" clId="{11EE5099-9888-498B-85DA-24255B752FE1}" dt="2025-05-23T04:41:07.403" v="47" actId="26606"/>
          <ac:spMkLst>
            <pc:docMk/>
            <pc:sldMk cId="0" sldId="260"/>
            <ac:spMk id="22" creationId="{56E9B3E6-E277-4D68-BA48-9CB43FFBD6E2}"/>
          </ac:spMkLst>
        </pc:spChg>
        <pc:spChg chg="add del">
          <ac:chgData name="Aksa Haseen" userId="5e6639043b3cf8ac" providerId="LiveId" clId="{11EE5099-9888-498B-85DA-24255B752FE1}" dt="2025-05-23T04:41:07.403" v="47" actId="26606"/>
          <ac:spMkLst>
            <pc:docMk/>
            <pc:sldMk cId="0" sldId="260"/>
            <ac:spMk id="23" creationId="{D5B0017B-2ECA-49AF-B397-DC140825DF8D}"/>
          </ac:spMkLst>
        </pc:spChg>
        <pc:spChg chg="add del">
          <ac:chgData name="Aksa Haseen" userId="5e6639043b3cf8ac" providerId="LiveId" clId="{11EE5099-9888-498B-85DA-24255B752FE1}" dt="2025-05-23T04:42:08.157" v="55" actId="26606"/>
          <ac:spMkLst>
            <pc:docMk/>
            <pc:sldMk cId="0" sldId="260"/>
            <ac:spMk id="27" creationId="{5628E5CB-913B-4378-97CE-18C9F6410C53}"/>
          </ac:spMkLst>
        </pc:spChg>
        <pc:spChg chg="add del">
          <ac:chgData name="Aksa Haseen" userId="5e6639043b3cf8ac" providerId="LiveId" clId="{11EE5099-9888-498B-85DA-24255B752FE1}" dt="2025-05-23T04:41:35.878" v="50" actId="26606"/>
          <ac:spMkLst>
            <pc:docMk/>
            <pc:sldMk cId="0" sldId="260"/>
            <ac:spMk id="32" creationId="{E5F17139-31EE-46AC-B04F-DBBD852DD6CB}"/>
          </ac:spMkLst>
        </pc:spChg>
        <pc:spChg chg="add del">
          <ac:chgData name="Aksa Haseen" userId="5e6639043b3cf8ac" providerId="LiveId" clId="{11EE5099-9888-498B-85DA-24255B752FE1}" dt="2025-05-23T04:41:35.878" v="50" actId="26606"/>
          <ac:spMkLst>
            <pc:docMk/>
            <pc:sldMk cId="0" sldId="260"/>
            <ac:spMk id="34" creationId="{AAD42DD4-86F6-4FD2-869F-32D35E310CF6}"/>
          </ac:spMkLst>
        </pc:spChg>
        <pc:spChg chg="add del">
          <ac:chgData name="Aksa Haseen" userId="5e6639043b3cf8ac" providerId="LiveId" clId="{11EE5099-9888-498B-85DA-24255B752FE1}" dt="2025-05-23T04:41:35.878" v="50" actId="26606"/>
          <ac:spMkLst>
            <pc:docMk/>
            <pc:sldMk cId="0" sldId="260"/>
            <ac:spMk id="36" creationId="{4C36B8C5-0DEB-41B5-911D-572E2E835E3C}"/>
          </ac:spMkLst>
        </pc:spChg>
        <pc:spChg chg="add del">
          <ac:chgData name="Aksa Haseen" userId="5e6639043b3cf8ac" providerId="LiveId" clId="{11EE5099-9888-498B-85DA-24255B752FE1}" dt="2025-05-23T04:41:35.878" v="50" actId="26606"/>
          <ac:spMkLst>
            <pc:docMk/>
            <pc:sldMk cId="0" sldId="260"/>
            <ac:spMk id="38" creationId="{B5DC987A-A8C7-4C23-9BF5-33E9F6F21DCB}"/>
          </ac:spMkLst>
        </pc:spChg>
        <pc:spChg chg="add del">
          <ac:chgData name="Aksa Haseen" userId="5e6639043b3cf8ac" providerId="LiveId" clId="{11EE5099-9888-498B-85DA-24255B752FE1}" dt="2025-05-23T04:41:35.878" v="50" actId="26606"/>
          <ac:spMkLst>
            <pc:docMk/>
            <pc:sldMk cId="0" sldId="260"/>
            <ac:spMk id="40" creationId="{F213F2CF-C6DF-4CE1-A6F0-E3B1BFBB0B23}"/>
          </ac:spMkLst>
        </pc:spChg>
        <pc:spChg chg="add del">
          <ac:chgData name="Aksa Haseen" userId="5e6639043b3cf8ac" providerId="LiveId" clId="{11EE5099-9888-498B-85DA-24255B752FE1}" dt="2025-05-23T04:41:35.878" v="50" actId="26606"/>
          <ac:spMkLst>
            <pc:docMk/>
            <pc:sldMk cId="0" sldId="260"/>
            <ac:spMk id="42" creationId="{84325C15-4820-4911-B66E-A5F917CFAE58}"/>
          </ac:spMkLst>
        </pc:spChg>
        <pc:spChg chg="add del">
          <ac:chgData name="Aksa Haseen" userId="5e6639043b3cf8ac" providerId="LiveId" clId="{11EE5099-9888-498B-85DA-24255B752FE1}" dt="2025-05-23T04:41:49.006" v="52" actId="26606"/>
          <ac:spMkLst>
            <pc:docMk/>
            <pc:sldMk cId="0" sldId="260"/>
            <ac:spMk id="44" creationId="{C05CBC3C-2E5A-4839-8B9B-2E5A6ADF0F58}"/>
          </ac:spMkLst>
        </pc:spChg>
        <pc:spChg chg="add del">
          <ac:chgData name="Aksa Haseen" userId="5e6639043b3cf8ac" providerId="LiveId" clId="{11EE5099-9888-498B-85DA-24255B752FE1}" dt="2025-05-23T04:41:49.006" v="52" actId="26606"/>
          <ac:spMkLst>
            <pc:docMk/>
            <pc:sldMk cId="0" sldId="260"/>
            <ac:spMk id="45" creationId="{DB5B423A-57CC-4C58-AA26-8E2E862B03A0}"/>
          </ac:spMkLst>
        </pc:spChg>
        <pc:spChg chg="add del">
          <ac:chgData name="Aksa Haseen" userId="5e6639043b3cf8ac" providerId="LiveId" clId="{11EE5099-9888-498B-85DA-24255B752FE1}" dt="2025-05-23T04:42:08.094" v="54" actId="26606"/>
          <ac:spMkLst>
            <pc:docMk/>
            <pc:sldMk cId="0" sldId="260"/>
            <ac:spMk id="58" creationId="{0C541B88-1AE9-40C3-AFD5-967787C1979F}"/>
          </ac:spMkLst>
        </pc:spChg>
        <pc:spChg chg="add del">
          <ac:chgData name="Aksa Haseen" userId="5e6639043b3cf8ac" providerId="LiveId" clId="{11EE5099-9888-498B-85DA-24255B752FE1}" dt="2025-05-23T04:42:08.094" v="54" actId="26606"/>
          <ac:spMkLst>
            <pc:docMk/>
            <pc:sldMk cId="0" sldId="260"/>
            <ac:spMk id="59" creationId="{E5F17139-31EE-46AC-B04F-DBBD852DD6CB}"/>
          </ac:spMkLst>
        </pc:spChg>
        <pc:spChg chg="add del">
          <ac:chgData name="Aksa Haseen" userId="5e6639043b3cf8ac" providerId="LiveId" clId="{11EE5099-9888-498B-85DA-24255B752FE1}" dt="2025-05-23T04:42:08.094" v="54" actId="26606"/>
          <ac:spMkLst>
            <pc:docMk/>
            <pc:sldMk cId="0" sldId="260"/>
            <ac:spMk id="62" creationId="{89D16701-DA76-4F72-BB63-E2C3FFBDFE0F}"/>
          </ac:spMkLst>
        </pc:spChg>
        <pc:spChg chg="add del">
          <ac:chgData name="Aksa Haseen" userId="5e6639043b3cf8ac" providerId="LiveId" clId="{11EE5099-9888-498B-85DA-24255B752FE1}" dt="2025-05-23T04:42:08.094" v="54" actId="26606"/>
          <ac:spMkLst>
            <pc:docMk/>
            <pc:sldMk cId="0" sldId="260"/>
            <ac:spMk id="63" creationId="{1CC28BE1-9DC6-43FE-9582-39F091098D77}"/>
          </ac:spMkLst>
        </pc:spChg>
        <pc:spChg chg="add">
          <ac:chgData name="Aksa Haseen" userId="5e6639043b3cf8ac" providerId="LiveId" clId="{11EE5099-9888-498B-85DA-24255B752FE1}" dt="2025-05-23T04:42:08.157" v="55" actId="26606"/>
          <ac:spMkLst>
            <pc:docMk/>
            <pc:sldMk cId="0" sldId="260"/>
            <ac:spMk id="67" creationId="{A3EFF7B1-6CB7-47D1-AD37-B870CA2B2151}"/>
          </ac:spMkLst>
        </pc:spChg>
        <pc:spChg chg="add">
          <ac:chgData name="Aksa Haseen" userId="5e6639043b3cf8ac" providerId="LiveId" clId="{11EE5099-9888-498B-85DA-24255B752FE1}" dt="2025-05-23T04:42:08.157" v="55" actId="26606"/>
          <ac:spMkLst>
            <pc:docMk/>
            <pc:sldMk cId="0" sldId="260"/>
            <ac:spMk id="68" creationId="{7FA2962B-21B6-4689-A95D-A8FF6ADE47F1}"/>
          </ac:spMkLst>
        </pc:spChg>
        <pc:spChg chg="add">
          <ac:chgData name="Aksa Haseen" userId="5e6639043b3cf8ac" providerId="LiveId" clId="{11EE5099-9888-498B-85DA-24255B752FE1}" dt="2025-05-23T04:42:08.157" v="55" actId="26606"/>
          <ac:spMkLst>
            <pc:docMk/>
            <pc:sldMk cId="0" sldId="260"/>
            <ac:spMk id="79" creationId="{A00D2CE1-35C1-46E6-BD59-CEE668BD90F4}"/>
          </ac:spMkLst>
        </pc:spChg>
        <pc:spChg chg="add">
          <ac:chgData name="Aksa Haseen" userId="5e6639043b3cf8ac" providerId="LiveId" clId="{11EE5099-9888-498B-85DA-24255B752FE1}" dt="2025-05-23T04:42:08.157" v="55" actId="26606"/>
          <ac:spMkLst>
            <pc:docMk/>
            <pc:sldMk cId="0" sldId="260"/>
            <ac:spMk id="85" creationId="{E18403B7-F2C7-4C07-8522-21C31910902C}"/>
          </ac:spMkLst>
        </pc:spChg>
        <pc:grpChg chg="add del">
          <ac:chgData name="Aksa Haseen" userId="5e6639043b3cf8ac" providerId="LiveId" clId="{11EE5099-9888-498B-85DA-24255B752FE1}" dt="2025-05-23T04:41:07.403" v="47" actId="26606"/>
          <ac:grpSpMkLst>
            <pc:docMk/>
            <pc:sldMk cId="0" sldId="260"/>
            <ac:grpSpMk id="18" creationId="{AE1C45F0-260A-458C-96ED-C1F6D2151219}"/>
          </ac:grpSpMkLst>
        </pc:grpChg>
        <pc:grpChg chg="add del">
          <ac:chgData name="Aksa Haseen" userId="5e6639043b3cf8ac" providerId="LiveId" clId="{11EE5099-9888-498B-85DA-24255B752FE1}" dt="2025-05-23T04:42:08.094" v="54" actId="26606"/>
          <ac:grpSpMkLst>
            <pc:docMk/>
            <pc:sldMk cId="0" sldId="260"/>
            <ac:grpSpMk id="60" creationId="{7CF625D3-71A3-4F30-A096-8EF334E959D0}"/>
          </ac:grpSpMkLst>
        </pc:grpChg>
        <pc:grpChg chg="add del">
          <ac:chgData name="Aksa Haseen" userId="5e6639043b3cf8ac" providerId="LiveId" clId="{11EE5099-9888-498B-85DA-24255B752FE1}" dt="2025-05-23T04:42:08.094" v="54" actId="26606"/>
          <ac:grpSpMkLst>
            <pc:docMk/>
            <pc:sldMk cId="0" sldId="260"/>
            <ac:grpSpMk id="64" creationId="{AF9AF3F3-CE0C-4125-BDD7-346487FA0B40}"/>
          </ac:grpSpMkLst>
        </pc:grpChg>
        <pc:grpChg chg="add">
          <ac:chgData name="Aksa Haseen" userId="5e6639043b3cf8ac" providerId="LiveId" clId="{11EE5099-9888-498B-85DA-24255B752FE1}" dt="2025-05-23T04:42:08.157" v="55" actId="26606"/>
          <ac:grpSpMkLst>
            <pc:docMk/>
            <pc:sldMk cId="0" sldId="260"/>
            <ac:grpSpMk id="69" creationId="{A745280D-ED36-41FE-8EB1-CE597C99CFE8}"/>
          </ac:grpSpMkLst>
        </pc:grpChg>
        <pc:grpChg chg="add">
          <ac:chgData name="Aksa Haseen" userId="5e6639043b3cf8ac" providerId="LiveId" clId="{11EE5099-9888-498B-85DA-24255B752FE1}" dt="2025-05-23T04:42:08.157" v="55" actId="26606"/>
          <ac:grpSpMkLst>
            <pc:docMk/>
            <pc:sldMk cId="0" sldId="260"/>
            <ac:grpSpMk id="73" creationId="{80E95A5C-1E97-41C3-9DEC-245FF6DEBF1F}"/>
          </ac:grpSpMkLst>
        </pc:grpChg>
        <pc:grpChg chg="add">
          <ac:chgData name="Aksa Haseen" userId="5e6639043b3cf8ac" providerId="LiveId" clId="{11EE5099-9888-498B-85DA-24255B752FE1}" dt="2025-05-23T04:42:08.157" v="55" actId="26606"/>
          <ac:grpSpMkLst>
            <pc:docMk/>
            <pc:sldMk cId="0" sldId="260"/>
            <ac:grpSpMk id="80" creationId="{A58DCE86-9AE1-46D1-96D6-04B8B3EDF6FA}"/>
          </ac:grpSpMkLst>
        </pc:grpChg>
        <pc:graphicFrameChg chg="add mod modGraphic">
          <ac:chgData name="Aksa Haseen" userId="5e6639043b3cf8ac" providerId="LiveId" clId="{11EE5099-9888-498B-85DA-24255B752FE1}" dt="2025-05-23T04:42:08.157" v="55" actId="26606"/>
          <ac:graphicFrameMkLst>
            <pc:docMk/>
            <pc:sldMk cId="0" sldId="260"/>
            <ac:graphicFrameMk id="5" creationId="{520FC1D4-C4D7-4413-FDA8-26BBD0194749}"/>
          </ac:graphicFrameMkLst>
        </pc:graphicFrameChg>
        <pc:cxnChg chg="add del">
          <ac:chgData name="Aksa Haseen" userId="5e6639043b3cf8ac" providerId="LiveId" clId="{11EE5099-9888-498B-85DA-24255B752FE1}" dt="2025-05-23T04:41:07.433" v="48" actId="26606"/>
          <ac:cxnSpMkLst>
            <pc:docMk/>
            <pc:sldMk cId="0" sldId="260"/>
            <ac:cxnSpMk id="11" creationId="{C8F51B3F-8331-4E4A-AE96-D47B1006EEAD}"/>
          </ac:cxnSpMkLst>
        </pc:cxnChg>
        <pc:cxnChg chg="add del">
          <ac:chgData name="Aksa Haseen" userId="5e6639043b3cf8ac" providerId="LiveId" clId="{11EE5099-9888-498B-85DA-24255B752FE1}" dt="2025-05-23T04:41:07.403" v="47" actId="26606"/>
          <ac:cxnSpMkLst>
            <pc:docMk/>
            <pc:sldMk cId="0" sldId="260"/>
            <ac:cxnSpMk id="25" creationId="{6CF1BAF6-AD41-4082-B212-8A1F9A2E8779}"/>
          </ac:cxnSpMkLst>
        </pc:cxnChg>
      </pc:sldChg>
      <pc:sldChg chg="addSp delSp modSp mod setBg setClrOvrMap">
        <pc:chgData name="Aksa Haseen" userId="5e6639043b3cf8ac" providerId="LiveId" clId="{11EE5099-9888-498B-85DA-24255B752FE1}" dt="2025-05-23T09:22:13.798" v="174" actId="26606"/>
        <pc:sldMkLst>
          <pc:docMk/>
          <pc:sldMk cId="0" sldId="261"/>
        </pc:sldMkLst>
        <pc:spChg chg="mod ord">
          <ac:chgData name="Aksa Haseen" userId="5e6639043b3cf8ac" providerId="LiveId" clId="{11EE5099-9888-498B-85DA-24255B752FE1}" dt="2025-05-23T09:22:13.798" v="174" actId="26606"/>
          <ac:spMkLst>
            <pc:docMk/>
            <pc:sldMk cId="0" sldId="261"/>
            <ac:spMk id="2" creationId="{00000000-0000-0000-0000-000000000000}"/>
          </ac:spMkLst>
        </pc:spChg>
        <pc:spChg chg="del">
          <ac:chgData name="Aksa Haseen" userId="5e6639043b3cf8ac" providerId="LiveId" clId="{11EE5099-9888-498B-85DA-24255B752FE1}" dt="2025-05-23T04:39:20.629" v="38" actId="26606"/>
          <ac:spMkLst>
            <pc:docMk/>
            <pc:sldMk cId="0" sldId="261"/>
            <ac:spMk id="3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4:40:08.368" v="42" actId="26606"/>
          <ac:spMkLst>
            <pc:docMk/>
            <pc:sldMk cId="0" sldId="261"/>
            <ac:spMk id="10" creationId="{D335A262-7106-4571-BE09-CFA60A9DB0FF}"/>
          </ac:spMkLst>
        </pc:spChg>
        <pc:spChg chg="add del">
          <ac:chgData name="Aksa Haseen" userId="5e6639043b3cf8ac" providerId="LiveId" clId="{11EE5099-9888-498B-85DA-24255B752FE1}" dt="2025-05-23T04:40:08.368" v="42" actId="26606"/>
          <ac:spMkLst>
            <pc:docMk/>
            <pc:sldMk cId="0" sldId="261"/>
            <ac:spMk id="12" creationId="{7A6F043C-2A2A-4ECE-99FC-9670FAF956C5}"/>
          </ac:spMkLst>
        </pc:spChg>
        <pc:spChg chg="add del">
          <ac:chgData name="Aksa Haseen" userId="5e6639043b3cf8ac" providerId="LiveId" clId="{11EE5099-9888-498B-85DA-24255B752FE1}" dt="2025-05-23T04:40:08.368" v="42" actId="26606"/>
          <ac:spMkLst>
            <pc:docMk/>
            <pc:sldMk cId="0" sldId="261"/>
            <ac:spMk id="14" creationId="{046FE5A8-8C9A-4D97-A7C4-214929653ACC}"/>
          </ac:spMkLst>
        </pc:spChg>
        <pc:spChg chg="add del">
          <ac:chgData name="Aksa Haseen" userId="5e6639043b3cf8ac" providerId="LiveId" clId="{11EE5099-9888-498B-85DA-24255B752FE1}" dt="2025-05-23T04:40:08.368" v="42" actId="26606"/>
          <ac:spMkLst>
            <pc:docMk/>
            <pc:sldMk cId="0" sldId="261"/>
            <ac:spMk id="16" creationId="{B6297F2B-78AD-4022-83A4-78FC55E1136B}"/>
          </ac:spMkLst>
        </pc:spChg>
        <pc:spChg chg="add del">
          <ac:chgData name="Aksa Haseen" userId="5e6639043b3cf8ac" providerId="LiveId" clId="{11EE5099-9888-498B-85DA-24255B752FE1}" dt="2025-05-23T09:22:13.798" v="174" actId="26606"/>
          <ac:spMkLst>
            <pc:docMk/>
            <pc:sldMk cId="0" sldId="261"/>
            <ac:spMk id="21" creationId="{C5E6CFF1-2F42-4E10-9A97-F116F46F53FE}"/>
          </ac:spMkLst>
        </pc:spChg>
        <pc:graphicFrameChg chg="add mod modGraphic">
          <ac:chgData name="Aksa Haseen" userId="5e6639043b3cf8ac" providerId="LiveId" clId="{11EE5099-9888-498B-85DA-24255B752FE1}" dt="2025-05-23T09:22:13.798" v="174" actId="26606"/>
          <ac:graphicFrameMkLst>
            <pc:docMk/>
            <pc:sldMk cId="0" sldId="261"/>
            <ac:graphicFrameMk id="5" creationId="{35AEEBCE-FF6B-51C1-B551-C0543EC74EC1}"/>
          </ac:graphicFrameMkLst>
        </pc:graphicFrameChg>
        <pc:picChg chg="add mod">
          <ac:chgData name="Aksa Haseen" userId="5e6639043b3cf8ac" providerId="LiveId" clId="{11EE5099-9888-498B-85DA-24255B752FE1}" dt="2025-05-23T09:22:13.798" v="174" actId="26606"/>
          <ac:picMkLst>
            <pc:docMk/>
            <pc:sldMk cId="0" sldId="261"/>
            <ac:picMk id="6" creationId="{5867FB48-4119-A5FB-6141-57B8C409FABC}"/>
          </ac:picMkLst>
        </pc:picChg>
        <pc:cxnChg chg="add del">
          <ac:chgData name="Aksa Haseen" userId="5e6639043b3cf8ac" providerId="LiveId" clId="{11EE5099-9888-498B-85DA-24255B752FE1}" dt="2025-05-23T09:22:13.798" v="174" actId="26606"/>
          <ac:cxnSpMkLst>
            <pc:docMk/>
            <pc:sldMk cId="0" sldId="261"/>
            <ac:cxnSpMk id="23" creationId="{96A8629B-8289-498B-939B-1CA0C106182C}"/>
          </ac:cxnSpMkLst>
        </pc:cxnChg>
      </pc:sldChg>
      <pc:sldChg chg="addSp delSp modSp mod setBg setClrOvrMap">
        <pc:chgData name="Aksa Haseen" userId="5e6639043b3cf8ac" providerId="LiveId" clId="{11EE5099-9888-498B-85DA-24255B752FE1}" dt="2025-05-23T09:24:38.800" v="181" actId="26606"/>
        <pc:sldMkLst>
          <pc:docMk/>
          <pc:sldMk cId="0" sldId="262"/>
        </pc:sldMkLst>
        <pc:spChg chg="mod ord">
          <ac:chgData name="Aksa Haseen" userId="5e6639043b3cf8ac" providerId="LiveId" clId="{11EE5099-9888-498B-85DA-24255B752FE1}" dt="2025-05-23T09:24:38.800" v="181" actId="26606"/>
          <ac:spMkLst>
            <pc:docMk/>
            <pc:sldMk cId="0" sldId="262"/>
            <ac:spMk id="2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4:38:39.709" v="37" actId="26606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4:38:39.677" v="36" actId="26606"/>
          <ac:spMkLst>
            <pc:docMk/>
            <pc:sldMk cId="0" sldId="262"/>
            <ac:spMk id="10" creationId="{B50AB553-2A96-4A92-96F2-93548E096954}"/>
          </ac:spMkLst>
        </pc:spChg>
        <pc:spChg chg="add del">
          <ac:chgData name="Aksa Haseen" userId="5e6639043b3cf8ac" providerId="LiveId" clId="{11EE5099-9888-498B-85DA-24255B752FE1}" dt="2025-05-23T09:23:56.371" v="176" actId="26606"/>
          <ac:spMkLst>
            <pc:docMk/>
            <pc:sldMk cId="0" sldId="262"/>
            <ac:spMk id="18" creationId="{7C432AFE-B3D2-4BFF-BF8F-96C27AFF1AC7}"/>
          </ac:spMkLst>
        </pc:spChg>
        <pc:spChg chg="add del">
          <ac:chgData name="Aksa Haseen" userId="5e6639043b3cf8ac" providerId="LiveId" clId="{11EE5099-9888-498B-85DA-24255B752FE1}" dt="2025-05-23T09:23:56.371" v="176" actId="26606"/>
          <ac:spMkLst>
            <pc:docMk/>
            <pc:sldMk cId="0" sldId="262"/>
            <ac:spMk id="20" creationId="{AF2F604E-43BE-4DC3-B983-E071523364F8}"/>
          </ac:spMkLst>
        </pc:spChg>
        <pc:spChg chg="add del">
          <ac:chgData name="Aksa Haseen" userId="5e6639043b3cf8ac" providerId="LiveId" clId="{11EE5099-9888-498B-85DA-24255B752FE1}" dt="2025-05-23T09:23:56.371" v="176" actId="26606"/>
          <ac:spMkLst>
            <pc:docMk/>
            <pc:sldMk cId="0" sldId="262"/>
            <ac:spMk id="22" creationId="{08C9B587-E65E-4B52-B37C-ABEBB6E87928}"/>
          </ac:spMkLst>
        </pc:spChg>
        <pc:spChg chg="add del">
          <ac:chgData name="Aksa Haseen" userId="5e6639043b3cf8ac" providerId="LiveId" clId="{11EE5099-9888-498B-85DA-24255B752FE1}" dt="2025-05-23T09:24:00.023" v="178" actId="26606"/>
          <ac:spMkLst>
            <pc:docMk/>
            <pc:sldMk cId="0" sldId="262"/>
            <ac:spMk id="27" creationId="{03AF1C04-3FEF-41BD-BB84-2F263765BEBC}"/>
          </ac:spMkLst>
        </pc:spChg>
        <pc:spChg chg="add del">
          <ac:chgData name="Aksa Haseen" userId="5e6639043b3cf8ac" providerId="LiveId" clId="{11EE5099-9888-498B-85DA-24255B752FE1}" dt="2025-05-23T09:24:38.800" v="181" actId="26606"/>
          <ac:spMkLst>
            <pc:docMk/>
            <pc:sldMk cId="0" sldId="262"/>
            <ac:spMk id="39" creationId="{A9D6EEA4-51EF-4796-BE5B-F3EB11F23ED7}"/>
          </ac:spMkLst>
        </pc:spChg>
        <pc:spChg chg="add">
          <ac:chgData name="Aksa Haseen" userId="5e6639043b3cf8ac" providerId="LiveId" clId="{11EE5099-9888-498B-85DA-24255B752FE1}" dt="2025-05-23T09:24:38.800" v="181" actId="26606"/>
          <ac:spMkLst>
            <pc:docMk/>
            <pc:sldMk cId="0" sldId="262"/>
            <ac:spMk id="44" creationId="{3DC28794-3B89-462C-BE95-927A51D7D219}"/>
          </ac:spMkLst>
        </pc:spChg>
        <pc:spChg chg="add">
          <ac:chgData name="Aksa Haseen" userId="5e6639043b3cf8ac" providerId="LiveId" clId="{11EE5099-9888-498B-85DA-24255B752FE1}" dt="2025-05-23T09:24:38.800" v="181" actId="26606"/>
          <ac:spMkLst>
            <pc:docMk/>
            <pc:sldMk cId="0" sldId="262"/>
            <ac:spMk id="46" creationId="{8BF1BF76-D9C8-49D3-9A7F-D43C497C3A82}"/>
          </ac:spMkLst>
        </pc:spChg>
        <pc:spChg chg="add">
          <ac:chgData name="Aksa Haseen" userId="5e6639043b3cf8ac" providerId="LiveId" clId="{11EE5099-9888-498B-85DA-24255B752FE1}" dt="2025-05-23T09:24:38.800" v="181" actId="26606"/>
          <ac:spMkLst>
            <pc:docMk/>
            <pc:sldMk cId="0" sldId="262"/>
            <ac:spMk id="56" creationId="{59E7F326-090A-45F0-9F6C-D98AF5160A77}"/>
          </ac:spMkLst>
        </pc:spChg>
        <pc:spChg chg="add">
          <ac:chgData name="Aksa Haseen" userId="5e6639043b3cf8ac" providerId="LiveId" clId="{11EE5099-9888-498B-85DA-24255B752FE1}" dt="2025-05-23T09:24:38.800" v="181" actId="26606"/>
          <ac:spMkLst>
            <pc:docMk/>
            <pc:sldMk cId="0" sldId="262"/>
            <ac:spMk id="58" creationId="{DF20FE9C-08B6-451E-BEDA-401A81BD4F2F}"/>
          </ac:spMkLst>
        </pc:spChg>
        <pc:grpChg chg="add del">
          <ac:chgData name="Aksa Haseen" userId="5e6639043b3cf8ac" providerId="LiveId" clId="{11EE5099-9888-498B-85DA-24255B752FE1}" dt="2025-05-23T09:24:00.023" v="178" actId="26606"/>
          <ac:grpSpMkLst>
            <pc:docMk/>
            <pc:sldMk cId="0" sldId="262"/>
            <ac:grpSpMk id="24" creationId="{C733FE3C-12C4-4FA2-A795-87D2F6776A53}"/>
          </ac:grpSpMkLst>
        </pc:grpChg>
        <pc:grpChg chg="add del">
          <ac:chgData name="Aksa Haseen" userId="5e6639043b3cf8ac" providerId="LiveId" clId="{11EE5099-9888-498B-85DA-24255B752FE1}" dt="2025-05-23T09:24:00.023" v="178" actId="26606"/>
          <ac:grpSpMkLst>
            <pc:docMk/>
            <pc:sldMk cId="0" sldId="262"/>
            <ac:grpSpMk id="28" creationId="{0C2B5F12-8A82-4A59-9400-3164CBF47F63}"/>
          </ac:grpSpMkLst>
        </pc:grpChg>
        <pc:grpChg chg="add del">
          <ac:chgData name="Aksa Haseen" userId="5e6639043b3cf8ac" providerId="LiveId" clId="{11EE5099-9888-498B-85DA-24255B752FE1}" dt="2025-05-23T09:24:00.023" v="178" actId="26606"/>
          <ac:grpSpMkLst>
            <pc:docMk/>
            <pc:sldMk cId="0" sldId="262"/>
            <ac:grpSpMk id="36" creationId="{E56E71F1-5A87-4A96-B42F-2DFA1B766B5E}"/>
          </ac:grpSpMkLst>
        </pc:grpChg>
        <pc:grpChg chg="add">
          <ac:chgData name="Aksa Haseen" userId="5e6639043b3cf8ac" providerId="LiveId" clId="{11EE5099-9888-498B-85DA-24255B752FE1}" dt="2025-05-23T09:24:38.800" v="181" actId="26606"/>
          <ac:grpSpMkLst>
            <pc:docMk/>
            <pc:sldMk cId="0" sldId="262"/>
            <ac:grpSpMk id="48" creationId="{A1725E28-0B8D-4475-B982-E917DD914AD2}"/>
          </ac:grpSpMkLst>
        </pc:grpChg>
        <pc:grpChg chg="add">
          <ac:chgData name="Aksa Haseen" userId="5e6639043b3cf8ac" providerId="LiveId" clId="{11EE5099-9888-498B-85DA-24255B752FE1}" dt="2025-05-23T09:24:38.800" v="181" actId="26606"/>
          <ac:grpSpMkLst>
            <pc:docMk/>
            <pc:sldMk cId="0" sldId="262"/>
            <ac:grpSpMk id="60" creationId="{80864D66-4BEF-4628-B9DC-C382A4BC26FB}"/>
          </ac:grpSpMkLst>
        </pc:grpChg>
        <pc:graphicFrameChg chg="add del">
          <ac:chgData name="Aksa Haseen" userId="5e6639043b3cf8ac" providerId="LiveId" clId="{11EE5099-9888-498B-85DA-24255B752FE1}" dt="2025-05-23T04:38:39.677" v="36" actId="26606"/>
          <ac:graphicFrameMkLst>
            <pc:docMk/>
            <pc:sldMk cId="0" sldId="262"/>
            <ac:graphicFrameMk id="5" creationId="{6617477F-F5D1-71D3-E35C-07F4C49E2D17}"/>
          </ac:graphicFrameMkLst>
        </pc:graphicFrameChg>
        <pc:graphicFrameChg chg="add mod modGraphic">
          <ac:chgData name="Aksa Haseen" userId="5e6639043b3cf8ac" providerId="LiveId" clId="{11EE5099-9888-498B-85DA-24255B752FE1}" dt="2025-05-23T09:24:38.800" v="181" actId="26606"/>
          <ac:graphicFrameMkLst>
            <pc:docMk/>
            <pc:sldMk cId="0" sldId="262"/>
            <ac:graphicFrameMk id="13" creationId="{F5F4AB94-53C4-E2FC-FE96-1CB224BA6F75}"/>
          </ac:graphicFrameMkLst>
        </pc:graphicFrameChg>
        <pc:picChg chg="add del">
          <ac:chgData name="Aksa Haseen" userId="5e6639043b3cf8ac" providerId="LiveId" clId="{11EE5099-9888-498B-85DA-24255B752FE1}" dt="2025-05-23T04:38:39.677" v="36" actId="26606"/>
          <ac:picMkLst>
            <pc:docMk/>
            <pc:sldMk cId="0" sldId="262"/>
            <ac:picMk id="6" creationId="{9083DBAE-4552-A243-B30E-81A73579292B}"/>
          </ac:picMkLst>
        </pc:picChg>
        <pc:picChg chg="add mod">
          <ac:chgData name="Aksa Haseen" userId="5e6639043b3cf8ac" providerId="LiveId" clId="{11EE5099-9888-498B-85DA-24255B752FE1}" dt="2025-05-23T09:24:38.800" v="181" actId="26606"/>
          <ac:picMkLst>
            <pc:docMk/>
            <pc:sldMk cId="0" sldId="262"/>
            <ac:picMk id="12" creationId="{CD19CA89-2B09-D678-08C8-B99168C5FFA9}"/>
          </ac:picMkLst>
        </pc:picChg>
      </pc:sldChg>
      <pc:sldChg chg="addSp delSp modSp mod setBg setClrOvrMap">
        <pc:chgData name="Aksa Haseen" userId="5e6639043b3cf8ac" providerId="LiveId" clId="{11EE5099-9888-498B-85DA-24255B752FE1}" dt="2025-05-23T09:25:25.025" v="182" actId="26606"/>
        <pc:sldMkLst>
          <pc:docMk/>
          <pc:sldMk cId="0" sldId="263"/>
        </pc:sldMkLst>
        <pc:spChg chg="mod">
          <ac:chgData name="Aksa Haseen" userId="5e6639043b3cf8ac" providerId="LiveId" clId="{11EE5099-9888-498B-85DA-24255B752FE1}" dt="2025-05-23T09:25:25.025" v="182" actId="26606"/>
          <ac:spMkLst>
            <pc:docMk/>
            <pc:sldMk cId="0" sldId="263"/>
            <ac:spMk id="2" creationId="{00000000-0000-0000-0000-000000000000}"/>
          </ac:spMkLst>
        </pc:spChg>
        <pc:spChg chg="del">
          <ac:chgData name="Aksa Haseen" userId="5e6639043b3cf8ac" providerId="LiveId" clId="{11EE5099-9888-498B-85DA-24255B752FE1}" dt="2025-05-23T04:37:51.538" v="34" actId="26606"/>
          <ac:spMkLst>
            <pc:docMk/>
            <pc:sldMk cId="0" sldId="263"/>
            <ac:spMk id="3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9:25:25.025" v="182" actId="26606"/>
          <ac:spMkLst>
            <pc:docMk/>
            <pc:sldMk cId="0" sldId="263"/>
            <ac:spMk id="9" creationId="{BACC6370-2D7E-4714-9D71-7542949D7D5D}"/>
          </ac:spMkLst>
        </pc:spChg>
        <pc:spChg chg="add del">
          <ac:chgData name="Aksa Haseen" userId="5e6639043b3cf8ac" providerId="LiveId" clId="{11EE5099-9888-498B-85DA-24255B752FE1}" dt="2025-05-23T09:25:25.025" v="182" actId="26606"/>
          <ac:spMkLst>
            <pc:docMk/>
            <pc:sldMk cId="0" sldId="263"/>
            <ac:spMk id="11" creationId="{F68B3F68-107C-434F-AA38-110D5EA91B85}"/>
          </ac:spMkLst>
        </pc:spChg>
        <pc:spChg chg="add del">
          <ac:chgData name="Aksa Haseen" userId="5e6639043b3cf8ac" providerId="LiveId" clId="{11EE5099-9888-498B-85DA-24255B752FE1}" dt="2025-05-23T09:25:25.025" v="182" actId="26606"/>
          <ac:spMkLst>
            <pc:docMk/>
            <pc:sldMk cId="0" sldId="263"/>
            <ac:spMk id="13" creationId="{AAD0DBB9-1A4B-4391-81D4-CB19F9AB918A}"/>
          </ac:spMkLst>
        </pc:spChg>
        <pc:spChg chg="add del">
          <ac:chgData name="Aksa Haseen" userId="5e6639043b3cf8ac" providerId="LiveId" clId="{11EE5099-9888-498B-85DA-24255B752FE1}" dt="2025-05-23T09:25:25.025" v="182" actId="26606"/>
          <ac:spMkLst>
            <pc:docMk/>
            <pc:sldMk cId="0" sldId="263"/>
            <ac:spMk id="15" creationId="{063BBA22-50EA-4C4D-BE05-F1CE4E63AA56}"/>
          </ac:spMkLst>
        </pc:spChg>
        <pc:spChg chg="add">
          <ac:chgData name="Aksa Haseen" userId="5e6639043b3cf8ac" providerId="LiveId" clId="{11EE5099-9888-498B-85DA-24255B752FE1}" dt="2025-05-23T09:25:25.025" v="182" actId="26606"/>
          <ac:spMkLst>
            <pc:docMk/>
            <pc:sldMk cId="0" sldId="263"/>
            <ac:spMk id="21" creationId="{9228552E-C8B1-4A80-8448-0787CE0FC704}"/>
          </ac:spMkLst>
        </pc:spChg>
        <pc:graphicFrameChg chg="add mod modGraphic">
          <ac:chgData name="Aksa Haseen" userId="5e6639043b3cf8ac" providerId="LiveId" clId="{11EE5099-9888-498B-85DA-24255B752FE1}" dt="2025-05-23T09:25:25.025" v="182" actId="26606"/>
          <ac:graphicFrameMkLst>
            <pc:docMk/>
            <pc:sldMk cId="0" sldId="263"/>
            <ac:graphicFrameMk id="5" creationId="{472720D9-0B45-0950-B80B-00A811DE651E}"/>
          </ac:graphicFrameMkLst>
        </pc:graphicFrameChg>
        <pc:picChg chg="add">
          <ac:chgData name="Aksa Haseen" userId="5e6639043b3cf8ac" providerId="LiveId" clId="{11EE5099-9888-498B-85DA-24255B752FE1}" dt="2025-05-23T09:25:25.025" v="182" actId="26606"/>
          <ac:picMkLst>
            <pc:docMk/>
            <pc:sldMk cId="0" sldId="263"/>
            <ac:picMk id="17" creationId="{9B4B9787-438E-6658-B9D8-86F495BB8EAB}"/>
          </ac:picMkLst>
        </pc:picChg>
      </pc:sldChg>
      <pc:sldChg chg="addSp delSp modSp mod ord setBg setClrOvrMap">
        <pc:chgData name="Aksa Haseen" userId="5e6639043b3cf8ac" providerId="LiveId" clId="{11EE5099-9888-498B-85DA-24255B752FE1}" dt="2025-05-23T09:28:22.118" v="211"/>
        <pc:sldMkLst>
          <pc:docMk/>
          <pc:sldMk cId="0" sldId="264"/>
        </pc:sldMkLst>
        <pc:spChg chg="mod">
          <ac:chgData name="Aksa Haseen" userId="5e6639043b3cf8ac" providerId="LiveId" clId="{11EE5099-9888-498B-85DA-24255B752FE1}" dt="2025-05-23T09:25:39.861" v="185" actId="26606"/>
          <ac:spMkLst>
            <pc:docMk/>
            <pc:sldMk cId="0" sldId="264"/>
            <ac:spMk id="2" creationId="{00000000-0000-0000-0000-000000000000}"/>
          </ac:spMkLst>
        </pc:spChg>
        <pc:spChg chg="mod">
          <ac:chgData name="Aksa Haseen" userId="5e6639043b3cf8ac" providerId="LiveId" clId="{11EE5099-9888-498B-85DA-24255B752FE1}" dt="2025-05-23T09:25:39.861" v="185" actId="26606"/>
          <ac:spMkLst>
            <pc:docMk/>
            <pc:sldMk cId="0" sldId="264"/>
            <ac:spMk id="3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9:25:39.861" v="185" actId="26606"/>
          <ac:spMkLst>
            <pc:docMk/>
            <pc:sldMk cId="0" sldId="264"/>
            <ac:spMk id="9" creationId="{C0763A76-9F1C-4FC5-82B7-DD475DA461B2}"/>
          </ac:spMkLst>
        </pc:spChg>
        <pc:spChg chg="add del">
          <ac:chgData name="Aksa Haseen" userId="5e6639043b3cf8ac" providerId="LiveId" clId="{11EE5099-9888-498B-85DA-24255B752FE1}" dt="2025-05-23T09:25:39.861" v="185" actId="26606"/>
          <ac:spMkLst>
            <pc:docMk/>
            <pc:sldMk cId="0" sldId="264"/>
            <ac:spMk id="11" creationId="{E81BF4F6-F2CF-4984-9D14-D6966D92F99F}"/>
          </ac:spMkLst>
        </pc:spChg>
        <pc:spChg chg="add del">
          <ac:chgData name="Aksa Haseen" userId="5e6639043b3cf8ac" providerId="LiveId" clId="{11EE5099-9888-498B-85DA-24255B752FE1}" dt="2025-05-23T09:25:39.828" v="184" actId="26606"/>
          <ac:spMkLst>
            <pc:docMk/>
            <pc:sldMk cId="0" sldId="264"/>
            <ac:spMk id="16" creationId="{9228552E-C8B1-4A80-8448-0787CE0FC704}"/>
          </ac:spMkLst>
        </pc:spChg>
        <pc:spChg chg="add">
          <ac:chgData name="Aksa Haseen" userId="5e6639043b3cf8ac" providerId="LiveId" clId="{11EE5099-9888-498B-85DA-24255B752FE1}" dt="2025-05-23T09:25:39.861" v="185" actId="26606"/>
          <ac:spMkLst>
            <pc:docMk/>
            <pc:sldMk cId="0" sldId="264"/>
            <ac:spMk id="19" creationId="{C5E6CFF1-2F42-4E10-9A97-F116F46F53FE}"/>
          </ac:spMkLst>
        </pc:spChg>
        <pc:picChg chg="add mod ord">
          <ac:chgData name="Aksa Haseen" userId="5e6639043b3cf8ac" providerId="LiveId" clId="{11EE5099-9888-498B-85DA-24255B752FE1}" dt="2025-05-23T09:25:39.861" v="185" actId="26606"/>
          <ac:picMkLst>
            <pc:docMk/>
            <pc:sldMk cId="0" sldId="264"/>
            <ac:picMk id="5" creationId="{61CD69FC-C8D9-AB65-E3A7-B3A134CF7833}"/>
          </ac:picMkLst>
        </pc:picChg>
        <pc:cxnChg chg="add">
          <ac:chgData name="Aksa Haseen" userId="5e6639043b3cf8ac" providerId="LiveId" clId="{11EE5099-9888-498B-85DA-24255B752FE1}" dt="2025-05-23T09:25:39.861" v="185" actId="26606"/>
          <ac:cxnSpMkLst>
            <pc:docMk/>
            <pc:sldMk cId="0" sldId="264"/>
            <ac:cxnSpMk id="18" creationId="{96A8629B-8289-498B-939B-1CA0C106182C}"/>
          </ac:cxnSpMkLst>
        </pc:cxnChg>
      </pc:sldChg>
      <pc:sldChg chg="addSp delSp modSp mod ord setBg addAnim delAnim setClrOvrMap">
        <pc:chgData name="Aksa Haseen" userId="5e6639043b3cf8ac" providerId="LiveId" clId="{11EE5099-9888-498B-85DA-24255B752FE1}" dt="2025-05-23T09:27:56.815" v="209"/>
        <pc:sldMkLst>
          <pc:docMk/>
          <pc:sldMk cId="0" sldId="265"/>
        </pc:sldMkLst>
        <pc:spChg chg="mod ord">
          <ac:chgData name="Aksa Haseen" userId="5e6639043b3cf8ac" providerId="LiveId" clId="{11EE5099-9888-498B-85DA-24255B752FE1}" dt="2025-05-23T09:25:54.742" v="186" actId="26606"/>
          <ac:spMkLst>
            <pc:docMk/>
            <pc:sldMk cId="0" sldId="265"/>
            <ac:spMk id="2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4:37:14.775" v="28" actId="26606"/>
          <ac:spMkLst>
            <pc:docMk/>
            <pc:sldMk cId="0" sldId="265"/>
            <ac:spMk id="8" creationId="{A8384FB5-9ADC-4DDC-881B-597D56F5B15D}"/>
          </ac:spMkLst>
        </pc:spChg>
        <pc:spChg chg="add del">
          <ac:chgData name="Aksa Haseen" userId="5e6639043b3cf8ac" providerId="LiveId" clId="{11EE5099-9888-498B-85DA-24255B752FE1}" dt="2025-05-23T04:37:14.775" v="28" actId="26606"/>
          <ac:spMkLst>
            <pc:docMk/>
            <pc:sldMk cId="0" sldId="265"/>
            <ac:spMk id="10" creationId="{1199E1B1-A8C0-4FE8-A5A8-1CB41D69F857}"/>
          </ac:spMkLst>
        </pc:spChg>
        <pc:spChg chg="add del">
          <ac:chgData name="Aksa Haseen" userId="5e6639043b3cf8ac" providerId="LiveId" clId="{11EE5099-9888-498B-85DA-24255B752FE1}" dt="2025-05-23T04:37:14.775" v="28" actId="26606"/>
          <ac:spMkLst>
            <pc:docMk/>
            <pc:sldMk cId="0" sldId="265"/>
            <ac:spMk id="12" creationId="{84A8DE83-DE75-4B41-9DB4-A7EC0B0DEC0B}"/>
          </ac:spMkLst>
        </pc:spChg>
        <pc:spChg chg="add del">
          <ac:chgData name="Aksa Haseen" userId="5e6639043b3cf8ac" providerId="LiveId" clId="{11EE5099-9888-498B-85DA-24255B752FE1}" dt="2025-05-23T04:37:14.775" v="28" actId="26606"/>
          <ac:spMkLst>
            <pc:docMk/>
            <pc:sldMk cId="0" sldId="265"/>
            <ac:spMk id="14" creationId="{A7009A0A-BEF5-4EAC-AF15-E4F9F002E239}"/>
          </ac:spMkLst>
        </pc:spChg>
        <pc:spChg chg="add del">
          <ac:chgData name="Aksa Haseen" userId="5e6639043b3cf8ac" providerId="LiveId" clId="{11EE5099-9888-498B-85DA-24255B752FE1}" dt="2025-05-23T04:37:17.130" v="31" actId="26606"/>
          <ac:spMkLst>
            <pc:docMk/>
            <pc:sldMk cId="0" sldId="265"/>
            <ac:spMk id="16" creationId="{32B3ACB3-D689-442E-8A40-8680B0FEB8A2}"/>
          </ac:spMkLst>
        </pc:spChg>
        <pc:spChg chg="add del">
          <ac:chgData name="Aksa Haseen" userId="5e6639043b3cf8ac" providerId="LiveId" clId="{11EE5099-9888-498B-85DA-24255B752FE1}" dt="2025-05-23T04:37:17.130" v="31" actId="26606"/>
          <ac:spMkLst>
            <pc:docMk/>
            <pc:sldMk cId="0" sldId="265"/>
            <ac:spMk id="17" creationId="{8C790BE2-4E4F-4AAF-81A2-4A6F4885EBE6}"/>
          </ac:spMkLst>
        </pc:spChg>
        <pc:spChg chg="add del">
          <ac:chgData name="Aksa Haseen" userId="5e6639043b3cf8ac" providerId="LiveId" clId="{11EE5099-9888-498B-85DA-24255B752FE1}" dt="2025-05-23T04:37:17.130" v="31" actId="26606"/>
          <ac:spMkLst>
            <pc:docMk/>
            <pc:sldMk cId="0" sldId="265"/>
            <ac:spMk id="18" creationId="{D28B54C3-B57B-472A-B96E-1FCB67093DC2}"/>
          </ac:spMkLst>
        </pc:spChg>
        <pc:spChg chg="add del">
          <ac:chgData name="Aksa Haseen" userId="5e6639043b3cf8ac" providerId="LiveId" clId="{11EE5099-9888-498B-85DA-24255B752FE1}" dt="2025-05-23T04:37:17.130" v="31" actId="26606"/>
          <ac:spMkLst>
            <pc:docMk/>
            <pc:sldMk cId="0" sldId="265"/>
            <ac:spMk id="19" creationId="{7DB3C429-F8DA-49B9-AF84-21996FCF78B5}"/>
          </ac:spMkLst>
        </pc:spChg>
        <pc:spChg chg="add del">
          <ac:chgData name="Aksa Haseen" userId="5e6639043b3cf8ac" providerId="LiveId" clId="{11EE5099-9888-498B-85DA-24255B752FE1}" dt="2025-05-23T04:37:17.130" v="31" actId="26606"/>
          <ac:spMkLst>
            <pc:docMk/>
            <pc:sldMk cId="0" sldId="265"/>
            <ac:spMk id="20" creationId="{C4C9F2B0-1044-46EB-8AEB-C3BFFDE6C2CC}"/>
          </ac:spMkLst>
        </pc:spChg>
        <pc:spChg chg="add del">
          <ac:chgData name="Aksa Haseen" userId="5e6639043b3cf8ac" providerId="LiveId" clId="{11EE5099-9888-498B-85DA-24255B752FE1}" dt="2025-05-23T09:25:54.742" v="186" actId="26606"/>
          <ac:spMkLst>
            <pc:docMk/>
            <pc:sldMk cId="0" sldId="265"/>
            <ac:spMk id="22" creationId="{A8384FB5-9ADC-4DDC-881B-597D56F5B15D}"/>
          </ac:spMkLst>
        </pc:spChg>
        <pc:spChg chg="add del">
          <ac:chgData name="Aksa Haseen" userId="5e6639043b3cf8ac" providerId="LiveId" clId="{11EE5099-9888-498B-85DA-24255B752FE1}" dt="2025-05-23T09:25:54.742" v="186" actId="26606"/>
          <ac:spMkLst>
            <pc:docMk/>
            <pc:sldMk cId="0" sldId="265"/>
            <ac:spMk id="23" creationId="{1199E1B1-A8C0-4FE8-A5A8-1CB41D69F857}"/>
          </ac:spMkLst>
        </pc:spChg>
        <pc:spChg chg="add del">
          <ac:chgData name="Aksa Haseen" userId="5e6639043b3cf8ac" providerId="LiveId" clId="{11EE5099-9888-498B-85DA-24255B752FE1}" dt="2025-05-23T09:25:54.742" v="186" actId="26606"/>
          <ac:spMkLst>
            <pc:docMk/>
            <pc:sldMk cId="0" sldId="265"/>
            <ac:spMk id="24" creationId="{84A8DE83-DE75-4B41-9DB4-A7EC0B0DEC0B}"/>
          </ac:spMkLst>
        </pc:spChg>
        <pc:spChg chg="add del">
          <ac:chgData name="Aksa Haseen" userId="5e6639043b3cf8ac" providerId="LiveId" clId="{11EE5099-9888-498B-85DA-24255B752FE1}" dt="2025-05-23T09:25:54.742" v="186" actId="26606"/>
          <ac:spMkLst>
            <pc:docMk/>
            <pc:sldMk cId="0" sldId="265"/>
            <ac:spMk id="25" creationId="{A7009A0A-BEF5-4EAC-AF15-E4F9F002E239}"/>
          </ac:spMkLst>
        </pc:spChg>
        <pc:picChg chg="del mod">
          <ac:chgData name="Aksa Haseen" userId="5e6639043b3cf8ac" providerId="LiveId" clId="{11EE5099-9888-498B-85DA-24255B752FE1}" dt="2025-05-23T05:21:29.298" v="102" actId="21"/>
          <ac:picMkLst>
            <pc:docMk/>
            <pc:sldMk cId="0" sldId="265"/>
            <ac:picMk id="3" creationId="{00000000-0000-0000-0000-000000000000}"/>
          </ac:picMkLst>
        </pc:picChg>
        <pc:picChg chg="add mod">
          <ac:chgData name="Aksa Haseen" userId="5e6639043b3cf8ac" providerId="LiveId" clId="{11EE5099-9888-498B-85DA-24255B752FE1}" dt="2025-05-23T09:25:54.742" v="186" actId="26606"/>
          <ac:picMkLst>
            <pc:docMk/>
            <pc:sldMk cId="0" sldId="265"/>
            <ac:picMk id="5" creationId="{91D0D8AC-120F-9AD7-1F0B-2E3013E79721}"/>
          </ac:picMkLst>
        </pc:picChg>
      </pc:sldChg>
      <pc:sldChg chg="addSp delSp modSp mod setBg addAnim delAnim setClrOvrMap">
        <pc:chgData name="Aksa Haseen" userId="5e6639043b3cf8ac" providerId="LiveId" clId="{11EE5099-9888-498B-85DA-24255B752FE1}" dt="2025-05-23T09:27:43.767" v="207"/>
        <pc:sldMkLst>
          <pc:docMk/>
          <pc:sldMk cId="0" sldId="267"/>
        </pc:sldMkLst>
        <pc:spChg chg="mod ord">
          <ac:chgData name="Aksa Haseen" userId="5e6639043b3cf8ac" providerId="LiveId" clId="{11EE5099-9888-498B-85DA-24255B752FE1}" dt="2025-05-23T09:27:43.767" v="206" actId="26606"/>
          <ac:spMkLst>
            <pc:docMk/>
            <pc:sldMk cId="0" sldId="267"/>
            <ac:spMk id="2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9:26:19.907" v="188" actId="26606"/>
          <ac:spMkLst>
            <pc:docMk/>
            <pc:sldMk cId="0" sldId="267"/>
            <ac:spMk id="8" creationId="{A8384FB5-9ADC-4DDC-881B-597D56F5B15D}"/>
          </ac:spMkLst>
        </pc:spChg>
        <pc:spChg chg="add del">
          <ac:chgData name="Aksa Haseen" userId="5e6639043b3cf8ac" providerId="LiveId" clId="{11EE5099-9888-498B-85DA-24255B752FE1}" dt="2025-05-23T09:26:19.907" v="188" actId="26606"/>
          <ac:spMkLst>
            <pc:docMk/>
            <pc:sldMk cId="0" sldId="267"/>
            <ac:spMk id="10" creationId="{1199E1B1-A8C0-4FE8-A5A8-1CB41D69F857}"/>
          </ac:spMkLst>
        </pc:spChg>
        <pc:spChg chg="add del">
          <ac:chgData name="Aksa Haseen" userId="5e6639043b3cf8ac" providerId="LiveId" clId="{11EE5099-9888-498B-85DA-24255B752FE1}" dt="2025-05-23T09:26:19.907" v="188" actId="26606"/>
          <ac:spMkLst>
            <pc:docMk/>
            <pc:sldMk cId="0" sldId="267"/>
            <ac:spMk id="12" creationId="{84A8DE83-DE75-4B41-9DB4-A7EC0B0DEC0B}"/>
          </ac:spMkLst>
        </pc:spChg>
        <pc:spChg chg="add del">
          <ac:chgData name="Aksa Haseen" userId="5e6639043b3cf8ac" providerId="LiveId" clId="{11EE5099-9888-498B-85DA-24255B752FE1}" dt="2025-05-23T09:26:19.907" v="188" actId="26606"/>
          <ac:spMkLst>
            <pc:docMk/>
            <pc:sldMk cId="0" sldId="267"/>
            <ac:spMk id="14" creationId="{A7009A0A-BEF5-4EAC-AF15-E4F9F002E239}"/>
          </ac:spMkLst>
        </pc:spChg>
        <pc:spChg chg="add del">
          <ac:chgData name="Aksa Haseen" userId="5e6639043b3cf8ac" providerId="LiveId" clId="{11EE5099-9888-498B-85DA-24255B752FE1}" dt="2025-05-23T09:26:48.972" v="194" actId="26606"/>
          <ac:spMkLst>
            <pc:docMk/>
            <pc:sldMk cId="0" sldId="267"/>
            <ac:spMk id="19" creationId="{657F69E0-C4B0-4BEC-A689-4F8D877F05D4}"/>
          </ac:spMkLst>
        </pc:spChg>
        <pc:spChg chg="add del">
          <ac:chgData name="Aksa Haseen" userId="5e6639043b3cf8ac" providerId="LiveId" clId="{11EE5099-9888-498B-85DA-24255B752FE1}" dt="2025-05-23T09:26:48.972" v="194" actId="26606"/>
          <ac:spMkLst>
            <pc:docMk/>
            <pc:sldMk cId="0" sldId="267"/>
            <ac:spMk id="21" creationId="{9F6380B4-6A1C-481E-8408-B4E6C75B9B81}"/>
          </ac:spMkLst>
        </pc:spChg>
        <pc:spChg chg="add del">
          <ac:chgData name="Aksa Haseen" userId="5e6639043b3cf8ac" providerId="LiveId" clId="{11EE5099-9888-498B-85DA-24255B752FE1}" dt="2025-05-23T09:26:48.954" v="193" actId="26606"/>
          <ac:spMkLst>
            <pc:docMk/>
            <pc:sldMk cId="0" sldId="267"/>
            <ac:spMk id="26" creationId="{657F69E0-C4B0-4BEC-A689-4F8D877F05D4}"/>
          </ac:spMkLst>
        </pc:spChg>
        <pc:spChg chg="add del">
          <ac:chgData name="Aksa Haseen" userId="5e6639043b3cf8ac" providerId="LiveId" clId="{11EE5099-9888-498B-85DA-24255B752FE1}" dt="2025-05-23T09:26:48.954" v="193" actId="26606"/>
          <ac:spMkLst>
            <pc:docMk/>
            <pc:sldMk cId="0" sldId="267"/>
            <ac:spMk id="28" creationId="{9F6380B4-6A1C-481E-8408-B4E6C75B9B81}"/>
          </ac:spMkLst>
        </pc:spChg>
        <pc:spChg chg="add del">
          <ac:chgData name="Aksa Haseen" userId="5e6639043b3cf8ac" providerId="LiveId" clId="{11EE5099-9888-498B-85DA-24255B752FE1}" dt="2025-05-23T09:27:43.767" v="206" actId="26606"/>
          <ac:spMkLst>
            <pc:docMk/>
            <pc:sldMk cId="0" sldId="267"/>
            <ac:spMk id="30" creationId="{79EB4626-023C-436D-9F57-9EB46080909D}"/>
          </ac:spMkLst>
        </pc:spChg>
        <pc:spChg chg="add del">
          <ac:chgData name="Aksa Haseen" userId="5e6639043b3cf8ac" providerId="LiveId" clId="{11EE5099-9888-498B-85DA-24255B752FE1}" dt="2025-05-23T09:27:43.767" v="206" actId="26606"/>
          <ac:spMkLst>
            <pc:docMk/>
            <pc:sldMk cId="0" sldId="267"/>
            <ac:spMk id="31" creationId="{AD35AE2F-5E3A-49D9-8DE1-8A333BA4088E}"/>
          </ac:spMkLst>
        </pc:spChg>
        <pc:spChg chg="add del">
          <ac:chgData name="Aksa Haseen" userId="5e6639043b3cf8ac" providerId="LiveId" clId="{11EE5099-9888-498B-85DA-24255B752FE1}" dt="2025-05-23T09:27:43.767" v="206" actId="26606"/>
          <ac:spMkLst>
            <pc:docMk/>
            <pc:sldMk cId="0" sldId="267"/>
            <ac:spMk id="32" creationId="{98072727-1E1A-4B8C-8839-AAB69FA2ECE2}"/>
          </ac:spMkLst>
        </pc:spChg>
        <pc:picChg chg="mod">
          <ac:chgData name="Aksa Haseen" userId="5e6639043b3cf8ac" providerId="LiveId" clId="{11EE5099-9888-498B-85DA-24255B752FE1}" dt="2025-05-23T09:27:43.767" v="206" actId="26606"/>
          <ac:picMkLst>
            <pc:docMk/>
            <pc:sldMk cId="0" sldId="267"/>
            <ac:picMk id="3" creationId="{00000000-0000-0000-0000-000000000000}"/>
          </ac:picMkLst>
        </pc:picChg>
      </pc:sldChg>
      <pc:sldChg chg="addSp delSp modSp mod setBg addAnim setClrOvrMap">
        <pc:chgData name="Aksa Haseen" userId="5e6639043b3cf8ac" providerId="LiveId" clId="{11EE5099-9888-498B-85DA-24255B752FE1}" dt="2025-05-23T09:27:40.070" v="205" actId="26606"/>
        <pc:sldMkLst>
          <pc:docMk/>
          <pc:sldMk cId="0" sldId="268"/>
        </pc:sldMkLst>
        <pc:spChg chg="mod ord">
          <ac:chgData name="Aksa Haseen" userId="5e6639043b3cf8ac" providerId="LiveId" clId="{11EE5099-9888-498B-85DA-24255B752FE1}" dt="2025-05-23T09:27:40.070" v="205" actId="26606"/>
          <ac:spMkLst>
            <pc:docMk/>
            <pc:sldMk cId="0" sldId="268"/>
            <ac:spMk id="2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9:26:30.344" v="189" actId="26606"/>
          <ac:spMkLst>
            <pc:docMk/>
            <pc:sldMk cId="0" sldId="268"/>
            <ac:spMk id="8" creationId="{A8384FB5-9ADC-4DDC-881B-597D56F5B15D}"/>
          </ac:spMkLst>
        </pc:spChg>
        <pc:spChg chg="add del">
          <ac:chgData name="Aksa Haseen" userId="5e6639043b3cf8ac" providerId="LiveId" clId="{11EE5099-9888-498B-85DA-24255B752FE1}" dt="2025-05-23T09:26:30.344" v="189" actId="26606"/>
          <ac:spMkLst>
            <pc:docMk/>
            <pc:sldMk cId="0" sldId="268"/>
            <ac:spMk id="10" creationId="{1199E1B1-A8C0-4FE8-A5A8-1CB41D69F857}"/>
          </ac:spMkLst>
        </pc:spChg>
        <pc:spChg chg="add del">
          <ac:chgData name="Aksa Haseen" userId="5e6639043b3cf8ac" providerId="LiveId" clId="{11EE5099-9888-498B-85DA-24255B752FE1}" dt="2025-05-23T09:26:30.344" v="189" actId="26606"/>
          <ac:spMkLst>
            <pc:docMk/>
            <pc:sldMk cId="0" sldId="268"/>
            <ac:spMk id="12" creationId="{84A8DE83-DE75-4B41-9DB4-A7EC0B0DEC0B}"/>
          </ac:spMkLst>
        </pc:spChg>
        <pc:spChg chg="add del">
          <ac:chgData name="Aksa Haseen" userId="5e6639043b3cf8ac" providerId="LiveId" clId="{11EE5099-9888-498B-85DA-24255B752FE1}" dt="2025-05-23T09:26:30.344" v="189" actId="26606"/>
          <ac:spMkLst>
            <pc:docMk/>
            <pc:sldMk cId="0" sldId="268"/>
            <ac:spMk id="14" creationId="{A7009A0A-BEF5-4EAC-AF15-E4F9F002E239}"/>
          </ac:spMkLst>
        </pc:spChg>
        <pc:spChg chg="add del">
          <ac:chgData name="Aksa Haseen" userId="5e6639043b3cf8ac" providerId="LiveId" clId="{11EE5099-9888-498B-85DA-24255B752FE1}" dt="2025-05-23T09:27:40.070" v="205" actId="26606"/>
          <ac:spMkLst>
            <pc:docMk/>
            <pc:sldMk cId="0" sldId="268"/>
            <ac:spMk id="19" creationId="{657F69E0-C4B0-4BEC-A689-4F8D877F05D4}"/>
          </ac:spMkLst>
        </pc:spChg>
        <pc:spChg chg="add del">
          <ac:chgData name="Aksa Haseen" userId="5e6639043b3cf8ac" providerId="LiveId" clId="{11EE5099-9888-498B-85DA-24255B752FE1}" dt="2025-05-23T09:27:40.070" v="205" actId="26606"/>
          <ac:spMkLst>
            <pc:docMk/>
            <pc:sldMk cId="0" sldId="268"/>
            <ac:spMk id="21" creationId="{9F6380B4-6A1C-481E-8408-B4E6C75B9B81}"/>
          </ac:spMkLst>
        </pc:spChg>
        <pc:picChg chg="mod">
          <ac:chgData name="Aksa Haseen" userId="5e6639043b3cf8ac" providerId="LiveId" clId="{11EE5099-9888-498B-85DA-24255B752FE1}" dt="2025-05-23T09:27:40.070" v="205" actId="26606"/>
          <ac:picMkLst>
            <pc:docMk/>
            <pc:sldMk cId="0" sldId="268"/>
            <ac:picMk id="3" creationId="{00000000-0000-0000-0000-000000000000}"/>
          </ac:picMkLst>
        </pc:picChg>
      </pc:sldChg>
      <pc:sldChg chg="addSp delSp modSp mod setBg addAnim setClrOvrMap">
        <pc:chgData name="Aksa Haseen" userId="5e6639043b3cf8ac" providerId="LiveId" clId="{11EE5099-9888-498B-85DA-24255B752FE1}" dt="2025-05-23T09:27:04.760" v="196"/>
        <pc:sldMkLst>
          <pc:docMk/>
          <pc:sldMk cId="0" sldId="269"/>
        </pc:sldMkLst>
        <pc:spChg chg="mod ord">
          <ac:chgData name="Aksa Haseen" userId="5e6639043b3cf8ac" providerId="LiveId" clId="{11EE5099-9888-498B-85DA-24255B752FE1}" dt="2025-05-23T09:27:04.760" v="195" actId="26606"/>
          <ac:spMkLst>
            <pc:docMk/>
            <pc:sldMk cId="0" sldId="269"/>
            <ac:spMk id="2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9:27:04.760" v="195" actId="26606"/>
          <ac:spMkLst>
            <pc:docMk/>
            <pc:sldMk cId="0" sldId="269"/>
            <ac:spMk id="8" creationId="{A8384FB5-9ADC-4DDC-881B-597D56F5B15D}"/>
          </ac:spMkLst>
        </pc:spChg>
        <pc:spChg chg="add del">
          <ac:chgData name="Aksa Haseen" userId="5e6639043b3cf8ac" providerId="LiveId" clId="{11EE5099-9888-498B-85DA-24255B752FE1}" dt="2025-05-23T09:27:04.760" v="195" actId="26606"/>
          <ac:spMkLst>
            <pc:docMk/>
            <pc:sldMk cId="0" sldId="269"/>
            <ac:spMk id="10" creationId="{1199E1B1-A8C0-4FE8-A5A8-1CB41D69F857}"/>
          </ac:spMkLst>
        </pc:spChg>
        <pc:spChg chg="add del">
          <ac:chgData name="Aksa Haseen" userId="5e6639043b3cf8ac" providerId="LiveId" clId="{11EE5099-9888-498B-85DA-24255B752FE1}" dt="2025-05-23T09:27:04.760" v="195" actId="26606"/>
          <ac:spMkLst>
            <pc:docMk/>
            <pc:sldMk cId="0" sldId="269"/>
            <ac:spMk id="12" creationId="{84A8DE83-DE75-4B41-9DB4-A7EC0B0DEC0B}"/>
          </ac:spMkLst>
        </pc:spChg>
        <pc:spChg chg="add del">
          <ac:chgData name="Aksa Haseen" userId="5e6639043b3cf8ac" providerId="LiveId" clId="{11EE5099-9888-498B-85DA-24255B752FE1}" dt="2025-05-23T09:27:04.760" v="195" actId="26606"/>
          <ac:spMkLst>
            <pc:docMk/>
            <pc:sldMk cId="0" sldId="269"/>
            <ac:spMk id="14" creationId="{A7009A0A-BEF5-4EAC-AF15-E4F9F002E239}"/>
          </ac:spMkLst>
        </pc:spChg>
        <pc:picChg chg="mod">
          <ac:chgData name="Aksa Haseen" userId="5e6639043b3cf8ac" providerId="LiveId" clId="{11EE5099-9888-498B-85DA-24255B752FE1}" dt="2025-05-23T09:27:04.760" v="195" actId="26606"/>
          <ac:picMkLst>
            <pc:docMk/>
            <pc:sldMk cId="0" sldId="269"/>
            <ac:picMk id="3" creationId="{00000000-0000-0000-0000-000000000000}"/>
          </ac:picMkLst>
        </pc:picChg>
      </pc:sldChg>
      <pc:sldChg chg="addSp delSp modSp mod setBg addAnim setClrOvrMap">
        <pc:chgData name="Aksa Haseen" userId="5e6639043b3cf8ac" providerId="LiveId" clId="{11EE5099-9888-498B-85DA-24255B752FE1}" dt="2025-05-23T09:27:15.123" v="198"/>
        <pc:sldMkLst>
          <pc:docMk/>
          <pc:sldMk cId="0" sldId="270"/>
        </pc:sldMkLst>
        <pc:spChg chg="mod ord">
          <ac:chgData name="Aksa Haseen" userId="5e6639043b3cf8ac" providerId="LiveId" clId="{11EE5099-9888-498B-85DA-24255B752FE1}" dt="2025-05-23T09:27:15.123" v="197" actId="26606"/>
          <ac:spMkLst>
            <pc:docMk/>
            <pc:sldMk cId="0" sldId="270"/>
            <ac:spMk id="2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9:27:15.123" v="197" actId="26606"/>
          <ac:spMkLst>
            <pc:docMk/>
            <pc:sldMk cId="0" sldId="270"/>
            <ac:spMk id="8" creationId="{A8384FB5-9ADC-4DDC-881B-597D56F5B15D}"/>
          </ac:spMkLst>
        </pc:spChg>
        <pc:spChg chg="add del">
          <ac:chgData name="Aksa Haseen" userId="5e6639043b3cf8ac" providerId="LiveId" clId="{11EE5099-9888-498B-85DA-24255B752FE1}" dt="2025-05-23T09:27:15.123" v="197" actId="26606"/>
          <ac:spMkLst>
            <pc:docMk/>
            <pc:sldMk cId="0" sldId="270"/>
            <ac:spMk id="10" creationId="{1199E1B1-A8C0-4FE8-A5A8-1CB41D69F857}"/>
          </ac:spMkLst>
        </pc:spChg>
        <pc:spChg chg="add del">
          <ac:chgData name="Aksa Haseen" userId="5e6639043b3cf8ac" providerId="LiveId" clId="{11EE5099-9888-498B-85DA-24255B752FE1}" dt="2025-05-23T09:27:15.123" v="197" actId="26606"/>
          <ac:spMkLst>
            <pc:docMk/>
            <pc:sldMk cId="0" sldId="270"/>
            <ac:spMk id="12" creationId="{84A8DE83-DE75-4B41-9DB4-A7EC0B0DEC0B}"/>
          </ac:spMkLst>
        </pc:spChg>
        <pc:spChg chg="add del">
          <ac:chgData name="Aksa Haseen" userId="5e6639043b3cf8ac" providerId="LiveId" clId="{11EE5099-9888-498B-85DA-24255B752FE1}" dt="2025-05-23T09:27:15.123" v="197" actId="26606"/>
          <ac:spMkLst>
            <pc:docMk/>
            <pc:sldMk cId="0" sldId="270"/>
            <ac:spMk id="14" creationId="{A7009A0A-BEF5-4EAC-AF15-E4F9F002E239}"/>
          </ac:spMkLst>
        </pc:spChg>
        <pc:picChg chg="mod">
          <ac:chgData name="Aksa Haseen" userId="5e6639043b3cf8ac" providerId="LiveId" clId="{11EE5099-9888-498B-85DA-24255B752FE1}" dt="2025-05-23T09:27:15.123" v="197" actId="26606"/>
          <ac:picMkLst>
            <pc:docMk/>
            <pc:sldMk cId="0" sldId="270"/>
            <ac:picMk id="3" creationId="{00000000-0000-0000-0000-000000000000}"/>
          </ac:picMkLst>
        </pc:picChg>
      </pc:sldChg>
      <pc:sldChg chg="addSp delSp modSp mod setBg addAnim setClrOvrMap">
        <pc:chgData name="Aksa Haseen" userId="5e6639043b3cf8ac" providerId="LiveId" clId="{11EE5099-9888-498B-85DA-24255B752FE1}" dt="2025-05-23T09:27:28.023" v="202"/>
        <pc:sldMkLst>
          <pc:docMk/>
          <pc:sldMk cId="0" sldId="271"/>
        </pc:sldMkLst>
        <pc:spChg chg="mod ord">
          <ac:chgData name="Aksa Haseen" userId="5e6639043b3cf8ac" providerId="LiveId" clId="{11EE5099-9888-498B-85DA-24255B752FE1}" dt="2025-05-23T09:27:28.023" v="201" actId="26606"/>
          <ac:spMkLst>
            <pc:docMk/>
            <pc:sldMk cId="0" sldId="271"/>
            <ac:spMk id="2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9:27:28.023" v="201" actId="26606"/>
          <ac:spMkLst>
            <pc:docMk/>
            <pc:sldMk cId="0" sldId="271"/>
            <ac:spMk id="8" creationId="{A8384FB5-9ADC-4DDC-881B-597D56F5B15D}"/>
          </ac:spMkLst>
        </pc:spChg>
        <pc:spChg chg="add del">
          <ac:chgData name="Aksa Haseen" userId="5e6639043b3cf8ac" providerId="LiveId" clId="{11EE5099-9888-498B-85DA-24255B752FE1}" dt="2025-05-23T09:27:28.023" v="201" actId="26606"/>
          <ac:spMkLst>
            <pc:docMk/>
            <pc:sldMk cId="0" sldId="271"/>
            <ac:spMk id="10" creationId="{1199E1B1-A8C0-4FE8-A5A8-1CB41D69F857}"/>
          </ac:spMkLst>
        </pc:spChg>
        <pc:spChg chg="add del">
          <ac:chgData name="Aksa Haseen" userId="5e6639043b3cf8ac" providerId="LiveId" clId="{11EE5099-9888-498B-85DA-24255B752FE1}" dt="2025-05-23T09:27:28.023" v="201" actId="26606"/>
          <ac:spMkLst>
            <pc:docMk/>
            <pc:sldMk cId="0" sldId="271"/>
            <ac:spMk id="12" creationId="{84A8DE83-DE75-4B41-9DB4-A7EC0B0DEC0B}"/>
          </ac:spMkLst>
        </pc:spChg>
        <pc:spChg chg="add del">
          <ac:chgData name="Aksa Haseen" userId="5e6639043b3cf8ac" providerId="LiveId" clId="{11EE5099-9888-498B-85DA-24255B752FE1}" dt="2025-05-23T09:27:28.023" v="201" actId="26606"/>
          <ac:spMkLst>
            <pc:docMk/>
            <pc:sldMk cId="0" sldId="271"/>
            <ac:spMk id="14" creationId="{A7009A0A-BEF5-4EAC-AF15-E4F9F002E239}"/>
          </ac:spMkLst>
        </pc:spChg>
        <pc:picChg chg="mod">
          <ac:chgData name="Aksa Haseen" userId="5e6639043b3cf8ac" providerId="LiveId" clId="{11EE5099-9888-498B-85DA-24255B752FE1}" dt="2025-05-23T09:27:28.023" v="201" actId="26606"/>
          <ac:picMkLst>
            <pc:docMk/>
            <pc:sldMk cId="0" sldId="271"/>
            <ac:picMk id="3" creationId="{00000000-0000-0000-0000-000000000000}"/>
          </ac:picMkLst>
        </pc:picChg>
      </pc:sldChg>
      <pc:sldChg chg="addSp delSp modSp mod setBg addAnim setClrOvrMap">
        <pc:chgData name="Aksa Haseen" userId="5e6639043b3cf8ac" providerId="LiveId" clId="{11EE5099-9888-498B-85DA-24255B752FE1}" dt="2025-05-23T09:27:31.845" v="204"/>
        <pc:sldMkLst>
          <pc:docMk/>
          <pc:sldMk cId="0" sldId="272"/>
        </pc:sldMkLst>
        <pc:spChg chg="mod ord">
          <ac:chgData name="Aksa Haseen" userId="5e6639043b3cf8ac" providerId="LiveId" clId="{11EE5099-9888-498B-85DA-24255B752FE1}" dt="2025-05-23T09:27:31.845" v="203" actId="26606"/>
          <ac:spMkLst>
            <pc:docMk/>
            <pc:sldMk cId="0" sldId="272"/>
            <ac:spMk id="2" creationId="{00000000-0000-0000-0000-000000000000}"/>
          </ac:spMkLst>
        </pc:spChg>
        <pc:spChg chg="add del">
          <ac:chgData name="Aksa Haseen" userId="5e6639043b3cf8ac" providerId="LiveId" clId="{11EE5099-9888-498B-85DA-24255B752FE1}" dt="2025-05-23T09:27:31.845" v="203" actId="26606"/>
          <ac:spMkLst>
            <pc:docMk/>
            <pc:sldMk cId="0" sldId="272"/>
            <ac:spMk id="8" creationId="{A8384FB5-9ADC-4DDC-881B-597D56F5B15D}"/>
          </ac:spMkLst>
        </pc:spChg>
        <pc:spChg chg="add del">
          <ac:chgData name="Aksa Haseen" userId="5e6639043b3cf8ac" providerId="LiveId" clId="{11EE5099-9888-498B-85DA-24255B752FE1}" dt="2025-05-23T09:27:31.845" v="203" actId="26606"/>
          <ac:spMkLst>
            <pc:docMk/>
            <pc:sldMk cId="0" sldId="272"/>
            <ac:spMk id="10" creationId="{1199E1B1-A8C0-4FE8-A5A8-1CB41D69F857}"/>
          </ac:spMkLst>
        </pc:spChg>
        <pc:spChg chg="add del">
          <ac:chgData name="Aksa Haseen" userId="5e6639043b3cf8ac" providerId="LiveId" clId="{11EE5099-9888-498B-85DA-24255B752FE1}" dt="2025-05-23T09:27:31.845" v="203" actId="26606"/>
          <ac:spMkLst>
            <pc:docMk/>
            <pc:sldMk cId="0" sldId="272"/>
            <ac:spMk id="12" creationId="{84A8DE83-DE75-4B41-9DB4-A7EC0B0DEC0B}"/>
          </ac:spMkLst>
        </pc:spChg>
        <pc:spChg chg="add del">
          <ac:chgData name="Aksa Haseen" userId="5e6639043b3cf8ac" providerId="LiveId" clId="{11EE5099-9888-498B-85DA-24255B752FE1}" dt="2025-05-23T09:27:31.845" v="203" actId="26606"/>
          <ac:spMkLst>
            <pc:docMk/>
            <pc:sldMk cId="0" sldId="272"/>
            <ac:spMk id="14" creationId="{A7009A0A-BEF5-4EAC-AF15-E4F9F002E239}"/>
          </ac:spMkLst>
        </pc:spChg>
        <pc:picChg chg="mod">
          <ac:chgData name="Aksa Haseen" userId="5e6639043b3cf8ac" providerId="LiveId" clId="{11EE5099-9888-498B-85DA-24255B752FE1}" dt="2025-05-23T09:27:31.845" v="203" actId="26606"/>
          <ac:picMkLst>
            <pc:docMk/>
            <pc:sldMk cId="0" sldId="272"/>
            <ac:picMk id="3" creationId="{00000000-0000-0000-0000-000000000000}"/>
          </ac:picMkLst>
        </pc:picChg>
      </pc:sldChg>
      <pc:sldChg chg="addSp delSp modSp new mod setBg addAnim setClrOvrMap">
        <pc:chgData name="Aksa Haseen" userId="5e6639043b3cf8ac" providerId="LiveId" clId="{11EE5099-9888-498B-85DA-24255B752FE1}" dt="2025-05-23T09:27:19.130" v="200"/>
        <pc:sldMkLst>
          <pc:docMk/>
          <pc:sldMk cId="345901572" sldId="273"/>
        </pc:sldMkLst>
        <pc:spChg chg="mod ord">
          <ac:chgData name="Aksa Haseen" userId="5e6639043b3cf8ac" providerId="LiveId" clId="{11EE5099-9888-498B-85DA-24255B752FE1}" dt="2025-05-23T09:27:19.130" v="199" actId="26606"/>
          <ac:spMkLst>
            <pc:docMk/>
            <pc:sldMk cId="345901572" sldId="273"/>
            <ac:spMk id="2" creationId="{AD54D6AD-D4E6-FD3C-3437-0D9B487CA7D0}"/>
          </ac:spMkLst>
        </pc:spChg>
        <pc:spChg chg="add del">
          <ac:chgData name="Aksa Haseen" userId="5e6639043b3cf8ac" providerId="LiveId" clId="{11EE5099-9888-498B-85DA-24255B752FE1}" dt="2025-05-23T04:34:58.030" v="9" actId="26606"/>
          <ac:spMkLst>
            <pc:docMk/>
            <pc:sldMk cId="345901572" sldId="273"/>
            <ac:spMk id="9" creationId="{A4AC5506-6312-4701-8D3C-40187889A947}"/>
          </ac:spMkLst>
        </pc:spChg>
        <pc:spChg chg="add del">
          <ac:chgData name="Aksa Haseen" userId="5e6639043b3cf8ac" providerId="LiveId" clId="{11EE5099-9888-498B-85DA-24255B752FE1}" dt="2025-05-23T09:27:19.130" v="199" actId="26606"/>
          <ac:spMkLst>
            <pc:docMk/>
            <pc:sldMk cId="345901572" sldId="273"/>
            <ac:spMk id="11" creationId="{1199E1B1-A8C0-4FE8-A5A8-1CB41D69F857}"/>
          </ac:spMkLst>
        </pc:spChg>
        <pc:spChg chg="add del">
          <ac:chgData name="Aksa Haseen" userId="5e6639043b3cf8ac" providerId="LiveId" clId="{11EE5099-9888-498B-85DA-24255B752FE1}" dt="2025-05-23T09:27:19.130" v="199" actId="26606"/>
          <ac:spMkLst>
            <pc:docMk/>
            <pc:sldMk cId="345901572" sldId="273"/>
            <ac:spMk id="12" creationId="{A8384FB5-9ADC-4DDC-881B-597D56F5B15D}"/>
          </ac:spMkLst>
        </pc:spChg>
        <pc:spChg chg="add del">
          <ac:chgData name="Aksa Haseen" userId="5e6639043b3cf8ac" providerId="LiveId" clId="{11EE5099-9888-498B-85DA-24255B752FE1}" dt="2025-05-23T09:27:19.130" v="199" actId="26606"/>
          <ac:spMkLst>
            <pc:docMk/>
            <pc:sldMk cId="345901572" sldId="273"/>
            <ac:spMk id="13" creationId="{84A8DE83-DE75-4B41-9DB4-A7EC0B0DEC0B}"/>
          </ac:spMkLst>
        </pc:spChg>
        <pc:spChg chg="add del">
          <ac:chgData name="Aksa Haseen" userId="5e6639043b3cf8ac" providerId="LiveId" clId="{11EE5099-9888-498B-85DA-24255B752FE1}" dt="2025-05-23T09:27:19.130" v="199" actId="26606"/>
          <ac:spMkLst>
            <pc:docMk/>
            <pc:sldMk cId="345901572" sldId="273"/>
            <ac:spMk id="15" creationId="{A7009A0A-BEF5-4EAC-AF15-E4F9F002E239}"/>
          </ac:spMkLst>
        </pc:spChg>
        <pc:picChg chg="add mod">
          <ac:chgData name="Aksa Haseen" userId="5e6639043b3cf8ac" providerId="LiveId" clId="{11EE5099-9888-498B-85DA-24255B752FE1}" dt="2025-05-23T09:27:19.130" v="199" actId="26606"/>
          <ac:picMkLst>
            <pc:docMk/>
            <pc:sldMk cId="345901572" sldId="273"/>
            <ac:picMk id="4" creationId="{CDB26063-EEA0-53F0-4DA7-2600C161F85F}"/>
          </ac:picMkLst>
        </pc:picChg>
        <pc:picChg chg="add del">
          <ac:chgData name="Aksa Haseen" userId="5e6639043b3cf8ac" providerId="LiveId" clId="{11EE5099-9888-498B-85DA-24255B752FE1}" dt="2025-05-23T04:34:39.256" v="7" actId="22"/>
          <ac:picMkLst>
            <pc:docMk/>
            <pc:sldMk cId="345901572" sldId="273"/>
            <ac:picMk id="6" creationId="{5734DE04-33F3-1974-1967-E79145E5CE74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993E9-E3F1-4D39-8EAA-EA58BF1C804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102D543-EE61-4F70-8051-2FAC4F1E43D9}">
      <dgm:prSet/>
      <dgm:spPr/>
      <dgm:t>
        <a:bodyPr/>
        <a:lstStyle/>
        <a:p>
          <a:r>
            <a:rPr lang="en-US"/>
            <a:t>Total Employees: 462</a:t>
          </a:r>
        </a:p>
      </dgm:t>
    </dgm:pt>
    <dgm:pt modelId="{88BD9F99-006C-4C88-9363-AF0A8DFED035}" type="parTrans" cxnId="{A70FE895-9124-4232-8A4D-9634845464BB}">
      <dgm:prSet/>
      <dgm:spPr/>
      <dgm:t>
        <a:bodyPr/>
        <a:lstStyle/>
        <a:p>
          <a:endParaRPr lang="en-US"/>
        </a:p>
      </dgm:t>
    </dgm:pt>
    <dgm:pt modelId="{A2233F25-FB0A-403E-B866-B9E9DFAA5EED}" type="sibTrans" cxnId="{A70FE895-9124-4232-8A4D-9634845464BB}">
      <dgm:prSet/>
      <dgm:spPr/>
      <dgm:t>
        <a:bodyPr/>
        <a:lstStyle/>
        <a:p>
          <a:endParaRPr lang="en-US"/>
        </a:p>
      </dgm:t>
    </dgm:pt>
    <dgm:pt modelId="{4315E986-B73B-45F7-BED8-FACEC90C199D}">
      <dgm:prSet/>
      <dgm:spPr/>
      <dgm:t>
        <a:bodyPr/>
        <a:lstStyle/>
        <a:p>
          <a:r>
            <a:rPr lang="en-US"/>
            <a:t>Attrition Rate: 33.44%</a:t>
          </a:r>
        </a:p>
      </dgm:t>
    </dgm:pt>
    <dgm:pt modelId="{97653992-5E21-46F5-BA76-BFB8F9E54207}" type="parTrans" cxnId="{B7FEB6F2-A1A1-4112-9D37-14A494386BF4}">
      <dgm:prSet/>
      <dgm:spPr/>
      <dgm:t>
        <a:bodyPr/>
        <a:lstStyle/>
        <a:p>
          <a:endParaRPr lang="en-US"/>
        </a:p>
      </dgm:t>
    </dgm:pt>
    <dgm:pt modelId="{AE33BD6F-076D-4335-9E88-FCCFD3F4B838}" type="sibTrans" cxnId="{B7FEB6F2-A1A1-4112-9D37-14A494386BF4}">
      <dgm:prSet/>
      <dgm:spPr/>
      <dgm:t>
        <a:bodyPr/>
        <a:lstStyle/>
        <a:p>
          <a:endParaRPr lang="en-US"/>
        </a:p>
      </dgm:t>
    </dgm:pt>
    <dgm:pt modelId="{C67C0077-11D4-474F-A7F8-00BD89F79DE6}">
      <dgm:prSet/>
      <dgm:spPr/>
      <dgm:t>
        <a:bodyPr/>
        <a:lstStyle/>
        <a:p>
          <a:r>
            <a:rPr lang="en-US"/>
            <a:t>Active Employees: 311</a:t>
          </a:r>
        </a:p>
      </dgm:t>
    </dgm:pt>
    <dgm:pt modelId="{4A5AA38A-A62B-4081-AAC3-9EF25177C3B7}" type="parTrans" cxnId="{F67C542D-F789-4E00-ABFD-668F731AB46A}">
      <dgm:prSet/>
      <dgm:spPr/>
      <dgm:t>
        <a:bodyPr/>
        <a:lstStyle/>
        <a:p>
          <a:endParaRPr lang="en-US"/>
        </a:p>
      </dgm:t>
    </dgm:pt>
    <dgm:pt modelId="{FA6C8857-8D07-494C-839B-B1399CF6DF69}" type="sibTrans" cxnId="{F67C542D-F789-4E00-ABFD-668F731AB46A}">
      <dgm:prSet/>
      <dgm:spPr/>
      <dgm:t>
        <a:bodyPr/>
        <a:lstStyle/>
        <a:p>
          <a:endParaRPr lang="en-US"/>
        </a:p>
      </dgm:t>
    </dgm:pt>
    <dgm:pt modelId="{1A31D8C3-1FA5-4C1D-ACB8-5DF749A9C9BD}">
      <dgm:prSet/>
      <dgm:spPr/>
      <dgm:t>
        <a:bodyPr/>
        <a:lstStyle/>
        <a:p>
          <a:r>
            <a:rPr lang="en-US"/>
            <a:t>Average Age: 44</a:t>
          </a:r>
        </a:p>
      </dgm:t>
    </dgm:pt>
    <dgm:pt modelId="{1FBE6E92-9620-4BC7-8359-20DF56FFF4D8}" type="parTrans" cxnId="{E69C7B53-A48C-48CB-82F0-552403B48C56}">
      <dgm:prSet/>
      <dgm:spPr/>
      <dgm:t>
        <a:bodyPr/>
        <a:lstStyle/>
        <a:p>
          <a:endParaRPr lang="en-US"/>
        </a:p>
      </dgm:t>
    </dgm:pt>
    <dgm:pt modelId="{8C47F7AB-AE2B-46D3-B2DD-3E939D8BD920}" type="sibTrans" cxnId="{E69C7B53-A48C-48CB-82F0-552403B48C56}">
      <dgm:prSet/>
      <dgm:spPr/>
      <dgm:t>
        <a:bodyPr/>
        <a:lstStyle/>
        <a:p>
          <a:endParaRPr lang="en-US"/>
        </a:p>
      </dgm:t>
    </dgm:pt>
    <dgm:pt modelId="{610418AE-D31D-45E1-8011-107F17E972CC}">
      <dgm:prSet/>
      <dgm:spPr/>
      <dgm:t>
        <a:bodyPr/>
        <a:lstStyle/>
        <a:p>
          <a:r>
            <a:rPr lang="en-US"/>
            <a:t>Key Metrics:</a:t>
          </a:r>
        </a:p>
      </dgm:t>
    </dgm:pt>
    <dgm:pt modelId="{D4D35AC2-5D8C-4408-914D-502EC2B20BA4}" type="parTrans" cxnId="{1F42601E-F932-40FF-B5DF-A5672BEAA1EF}">
      <dgm:prSet/>
      <dgm:spPr/>
      <dgm:t>
        <a:bodyPr/>
        <a:lstStyle/>
        <a:p>
          <a:endParaRPr lang="en-US"/>
        </a:p>
      </dgm:t>
    </dgm:pt>
    <dgm:pt modelId="{1F1D5AE3-83F7-4858-A509-14D8DAB2241C}" type="sibTrans" cxnId="{1F42601E-F932-40FF-B5DF-A5672BEAA1EF}">
      <dgm:prSet/>
      <dgm:spPr/>
      <dgm:t>
        <a:bodyPr/>
        <a:lstStyle/>
        <a:p>
          <a:endParaRPr lang="en-US"/>
        </a:p>
      </dgm:t>
    </dgm:pt>
    <dgm:pt modelId="{4F73A33B-450A-43D6-BAEC-941C436F0FA3}">
      <dgm:prSet/>
      <dgm:spPr/>
      <dgm:t>
        <a:bodyPr/>
        <a:lstStyle/>
        <a:p>
          <a:r>
            <a:rPr lang="en-US"/>
            <a:t>- Employee Satisfaction</a:t>
          </a:r>
        </a:p>
      </dgm:t>
    </dgm:pt>
    <dgm:pt modelId="{298175F1-36A9-4B29-8C59-62590B6F8272}" type="parTrans" cxnId="{DC1F0F8E-7715-4EC0-8A4A-402CAB4A2289}">
      <dgm:prSet/>
      <dgm:spPr/>
      <dgm:t>
        <a:bodyPr/>
        <a:lstStyle/>
        <a:p>
          <a:endParaRPr lang="en-US"/>
        </a:p>
      </dgm:t>
    </dgm:pt>
    <dgm:pt modelId="{23F0C6E2-52A9-4A4D-B58B-D1ADB1BF5D2D}" type="sibTrans" cxnId="{DC1F0F8E-7715-4EC0-8A4A-402CAB4A2289}">
      <dgm:prSet/>
      <dgm:spPr/>
      <dgm:t>
        <a:bodyPr/>
        <a:lstStyle/>
        <a:p>
          <a:endParaRPr lang="en-US"/>
        </a:p>
      </dgm:t>
    </dgm:pt>
    <dgm:pt modelId="{657178D4-94FB-4606-B198-EEF43A308FED}">
      <dgm:prSet/>
      <dgm:spPr/>
      <dgm:t>
        <a:bodyPr/>
        <a:lstStyle/>
        <a:p>
          <a:r>
            <a:rPr lang="en-US"/>
            <a:t>- Marital Status &amp; Attrition</a:t>
          </a:r>
        </a:p>
      </dgm:t>
    </dgm:pt>
    <dgm:pt modelId="{9E22659A-A64C-4FE6-A574-07674AEAA320}" type="parTrans" cxnId="{95C923C7-E77B-4EAE-9667-66516717F3A4}">
      <dgm:prSet/>
      <dgm:spPr/>
      <dgm:t>
        <a:bodyPr/>
        <a:lstStyle/>
        <a:p>
          <a:endParaRPr lang="en-US"/>
        </a:p>
      </dgm:t>
    </dgm:pt>
    <dgm:pt modelId="{08FDB014-E89A-4174-8933-2AB2F129A809}" type="sibTrans" cxnId="{95C923C7-E77B-4EAE-9667-66516717F3A4}">
      <dgm:prSet/>
      <dgm:spPr/>
      <dgm:t>
        <a:bodyPr/>
        <a:lstStyle/>
        <a:p>
          <a:endParaRPr lang="en-US"/>
        </a:p>
      </dgm:t>
    </dgm:pt>
    <dgm:pt modelId="{FF96EDE4-EFC2-4730-ABB0-D5805FE7BDB9}">
      <dgm:prSet/>
      <dgm:spPr/>
      <dgm:t>
        <a:bodyPr/>
        <a:lstStyle/>
        <a:p>
          <a:r>
            <a:rPr lang="en-US"/>
            <a:t>- Department-Wise Attrition</a:t>
          </a:r>
        </a:p>
      </dgm:t>
    </dgm:pt>
    <dgm:pt modelId="{A0391BA7-C802-482D-92F1-16A216C98EEF}" type="parTrans" cxnId="{E98C3B99-CEBF-49BC-B631-11A276C7C5BE}">
      <dgm:prSet/>
      <dgm:spPr/>
      <dgm:t>
        <a:bodyPr/>
        <a:lstStyle/>
        <a:p>
          <a:endParaRPr lang="en-US"/>
        </a:p>
      </dgm:t>
    </dgm:pt>
    <dgm:pt modelId="{3A16172C-FA87-47C8-8829-211D5D4DDCCB}" type="sibTrans" cxnId="{E98C3B99-CEBF-49BC-B631-11A276C7C5BE}">
      <dgm:prSet/>
      <dgm:spPr/>
      <dgm:t>
        <a:bodyPr/>
        <a:lstStyle/>
        <a:p>
          <a:endParaRPr lang="en-US"/>
        </a:p>
      </dgm:t>
    </dgm:pt>
    <dgm:pt modelId="{47AB23B3-06D7-4E37-8B0B-383B0C8B5712}" type="pres">
      <dgm:prSet presAssocID="{AF1993E9-E3F1-4D39-8EAA-EA58BF1C804C}" presName="Name0" presStyleCnt="0">
        <dgm:presLayoutVars>
          <dgm:dir/>
          <dgm:resizeHandles val="exact"/>
        </dgm:presLayoutVars>
      </dgm:prSet>
      <dgm:spPr/>
    </dgm:pt>
    <dgm:pt modelId="{5254B811-B4F0-4534-B8A2-407532AA2B2E}" type="pres">
      <dgm:prSet presAssocID="{A102D543-EE61-4F70-8051-2FAC4F1E43D9}" presName="node" presStyleLbl="node1" presStyleIdx="0" presStyleCnt="8">
        <dgm:presLayoutVars>
          <dgm:bulletEnabled val="1"/>
        </dgm:presLayoutVars>
      </dgm:prSet>
      <dgm:spPr/>
    </dgm:pt>
    <dgm:pt modelId="{CE5A5764-C4A9-48D5-AB16-20FB75B7E36D}" type="pres">
      <dgm:prSet presAssocID="{A2233F25-FB0A-403E-B866-B9E9DFAA5EED}" presName="sibTrans" presStyleLbl="sibTrans1D1" presStyleIdx="0" presStyleCnt="7"/>
      <dgm:spPr/>
    </dgm:pt>
    <dgm:pt modelId="{9E81C280-201F-477B-952E-D9E56C689369}" type="pres">
      <dgm:prSet presAssocID="{A2233F25-FB0A-403E-B866-B9E9DFAA5EED}" presName="connectorText" presStyleLbl="sibTrans1D1" presStyleIdx="0" presStyleCnt="7"/>
      <dgm:spPr/>
    </dgm:pt>
    <dgm:pt modelId="{689188B9-3DBA-4113-B1B0-B8E0E17A6722}" type="pres">
      <dgm:prSet presAssocID="{4315E986-B73B-45F7-BED8-FACEC90C199D}" presName="node" presStyleLbl="node1" presStyleIdx="1" presStyleCnt="8">
        <dgm:presLayoutVars>
          <dgm:bulletEnabled val="1"/>
        </dgm:presLayoutVars>
      </dgm:prSet>
      <dgm:spPr/>
    </dgm:pt>
    <dgm:pt modelId="{9C57DD56-4427-47D4-9015-D5E412A720FB}" type="pres">
      <dgm:prSet presAssocID="{AE33BD6F-076D-4335-9E88-FCCFD3F4B838}" presName="sibTrans" presStyleLbl="sibTrans1D1" presStyleIdx="1" presStyleCnt="7"/>
      <dgm:spPr/>
    </dgm:pt>
    <dgm:pt modelId="{1C66566D-9315-4770-8B87-2913C293AA1D}" type="pres">
      <dgm:prSet presAssocID="{AE33BD6F-076D-4335-9E88-FCCFD3F4B838}" presName="connectorText" presStyleLbl="sibTrans1D1" presStyleIdx="1" presStyleCnt="7"/>
      <dgm:spPr/>
    </dgm:pt>
    <dgm:pt modelId="{7234E2F3-E1E1-424E-924F-5CAAF724B245}" type="pres">
      <dgm:prSet presAssocID="{C67C0077-11D4-474F-A7F8-00BD89F79DE6}" presName="node" presStyleLbl="node1" presStyleIdx="2" presStyleCnt="8">
        <dgm:presLayoutVars>
          <dgm:bulletEnabled val="1"/>
        </dgm:presLayoutVars>
      </dgm:prSet>
      <dgm:spPr/>
    </dgm:pt>
    <dgm:pt modelId="{5D30F71C-062B-4D60-A342-AFBE8D82C5A9}" type="pres">
      <dgm:prSet presAssocID="{FA6C8857-8D07-494C-839B-B1399CF6DF69}" presName="sibTrans" presStyleLbl="sibTrans1D1" presStyleIdx="2" presStyleCnt="7"/>
      <dgm:spPr/>
    </dgm:pt>
    <dgm:pt modelId="{904E4586-CDE6-4E16-9166-74E240266B1D}" type="pres">
      <dgm:prSet presAssocID="{FA6C8857-8D07-494C-839B-B1399CF6DF69}" presName="connectorText" presStyleLbl="sibTrans1D1" presStyleIdx="2" presStyleCnt="7"/>
      <dgm:spPr/>
    </dgm:pt>
    <dgm:pt modelId="{992B4BAE-85D4-48DD-847E-34689113EB04}" type="pres">
      <dgm:prSet presAssocID="{1A31D8C3-1FA5-4C1D-ACB8-5DF749A9C9BD}" presName="node" presStyleLbl="node1" presStyleIdx="3" presStyleCnt="8">
        <dgm:presLayoutVars>
          <dgm:bulletEnabled val="1"/>
        </dgm:presLayoutVars>
      </dgm:prSet>
      <dgm:spPr/>
    </dgm:pt>
    <dgm:pt modelId="{01C53138-D5F7-4DA7-8854-A6F9EB0AB87C}" type="pres">
      <dgm:prSet presAssocID="{8C47F7AB-AE2B-46D3-B2DD-3E939D8BD920}" presName="sibTrans" presStyleLbl="sibTrans1D1" presStyleIdx="3" presStyleCnt="7"/>
      <dgm:spPr/>
    </dgm:pt>
    <dgm:pt modelId="{CDE80E32-19DB-42B1-8978-63480160582A}" type="pres">
      <dgm:prSet presAssocID="{8C47F7AB-AE2B-46D3-B2DD-3E939D8BD920}" presName="connectorText" presStyleLbl="sibTrans1D1" presStyleIdx="3" presStyleCnt="7"/>
      <dgm:spPr/>
    </dgm:pt>
    <dgm:pt modelId="{BF5E9C87-B167-49B2-B997-21390BCB371A}" type="pres">
      <dgm:prSet presAssocID="{610418AE-D31D-45E1-8011-107F17E972CC}" presName="node" presStyleLbl="node1" presStyleIdx="4" presStyleCnt="8">
        <dgm:presLayoutVars>
          <dgm:bulletEnabled val="1"/>
        </dgm:presLayoutVars>
      </dgm:prSet>
      <dgm:spPr/>
    </dgm:pt>
    <dgm:pt modelId="{A20CA406-1FF7-40BC-9D77-EA97300DBB4A}" type="pres">
      <dgm:prSet presAssocID="{1F1D5AE3-83F7-4858-A509-14D8DAB2241C}" presName="sibTrans" presStyleLbl="sibTrans1D1" presStyleIdx="4" presStyleCnt="7"/>
      <dgm:spPr/>
    </dgm:pt>
    <dgm:pt modelId="{EDF9D284-D8FF-4282-9A30-49D3E726B352}" type="pres">
      <dgm:prSet presAssocID="{1F1D5AE3-83F7-4858-A509-14D8DAB2241C}" presName="connectorText" presStyleLbl="sibTrans1D1" presStyleIdx="4" presStyleCnt="7"/>
      <dgm:spPr/>
    </dgm:pt>
    <dgm:pt modelId="{D6B72C20-EE4F-4BD4-AAB5-E84450EB54D2}" type="pres">
      <dgm:prSet presAssocID="{4F73A33B-450A-43D6-BAEC-941C436F0FA3}" presName="node" presStyleLbl="node1" presStyleIdx="5" presStyleCnt="8">
        <dgm:presLayoutVars>
          <dgm:bulletEnabled val="1"/>
        </dgm:presLayoutVars>
      </dgm:prSet>
      <dgm:spPr/>
    </dgm:pt>
    <dgm:pt modelId="{9DDB7776-7681-462C-B902-A14C6900552A}" type="pres">
      <dgm:prSet presAssocID="{23F0C6E2-52A9-4A4D-B58B-D1ADB1BF5D2D}" presName="sibTrans" presStyleLbl="sibTrans1D1" presStyleIdx="5" presStyleCnt="7"/>
      <dgm:spPr/>
    </dgm:pt>
    <dgm:pt modelId="{22A0E607-7B4A-4767-AB4C-256D0D956F68}" type="pres">
      <dgm:prSet presAssocID="{23F0C6E2-52A9-4A4D-B58B-D1ADB1BF5D2D}" presName="connectorText" presStyleLbl="sibTrans1D1" presStyleIdx="5" presStyleCnt="7"/>
      <dgm:spPr/>
    </dgm:pt>
    <dgm:pt modelId="{824B2547-A243-489E-B7C5-480AD8C9D2D5}" type="pres">
      <dgm:prSet presAssocID="{657178D4-94FB-4606-B198-EEF43A308FED}" presName="node" presStyleLbl="node1" presStyleIdx="6" presStyleCnt="8">
        <dgm:presLayoutVars>
          <dgm:bulletEnabled val="1"/>
        </dgm:presLayoutVars>
      </dgm:prSet>
      <dgm:spPr/>
    </dgm:pt>
    <dgm:pt modelId="{F708B9A3-87EE-4498-B298-192D12260706}" type="pres">
      <dgm:prSet presAssocID="{08FDB014-E89A-4174-8933-2AB2F129A809}" presName="sibTrans" presStyleLbl="sibTrans1D1" presStyleIdx="6" presStyleCnt="7"/>
      <dgm:spPr/>
    </dgm:pt>
    <dgm:pt modelId="{2C577704-90EF-4EC8-9800-A0CD15C3E8B8}" type="pres">
      <dgm:prSet presAssocID="{08FDB014-E89A-4174-8933-2AB2F129A809}" presName="connectorText" presStyleLbl="sibTrans1D1" presStyleIdx="6" presStyleCnt="7"/>
      <dgm:spPr/>
    </dgm:pt>
    <dgm:pt modelId="{443BAB7F-376F-4A5E-9118-A14D295FBF92}" type="pres">
      <dgm:prSet presAssocID="{FF96EDE4-EFC2-4730-ABB0-D5805FE7BDB9}" presName="node" presStyleLbl="node1" presStyleIdx="7" presStyleCnt="8">
        <dgm:presLayoutVars>
          <dgm:bulletEnabled val="1"/>
        </dgm:presLayoutVars>
      </dgm:prSet>
      <dgm:spPr/>
    </dgm:pt>
  </dgm:ptLst>
  <dgm:cxnLst>
    <dgm:cxn modelId="{B3B3D011-AA1E-4370-9753-3CF7F809C431}" type="presOf" srcId="{08FDB014-E89A-4174-8933-2AB2F129A809}" destId="{F708B9A3-87EE-4498-B298-192D12260706}" srcOrd="0" destOrd="0" presId="urn:microsoft.com/office/officeart/2016/7/layout/RepeatingBendingProcessNew"/>
    <dgm:cxn modelId="{1F42601E-F932-40FF-B5DF-A5672BEAA1EF}" srcId="{AF1993E9-E3F1-4D39-8EAA-EA58BF1C804C}" destId="{610418AE-D31D-45E1-8011-107F17E972CC}" srcOrd="4" destOrd="0" parTransId="{D4D35AC2-5D8C-4408-914D-502EC2B20BA4}" sibTransId="{1F1D5AE3-83F7-4858-A509-14D8DAB2241C}"/>
    <dgm:cxn modelId="{AA9B7C1E-4A71-4C30-A8D2-E4C2B8A544F6}" type="presOf" srcId="{657178D4-94FB-4606-B198-EEF43A308FED}" destId="{824B2547-A243-489E-B7C5-480AD8C9D2D5}" srcOrd="0" destOrd="0" presId="urn:microsoft.com/office/officeart/2016/7/layout/RepeatingBendingProcessNew"/>
    <dgm:cxn modelId="{F67C542D-F789-4E00-ABFD-668F731AB46A}" srcId="{AF1993E9-E3F1-4D39-8EAA-EA58BF1C804C}" destId="{C67C0077-11D4-474F-A7F8-00BD89F79DE6}" srcOrd="2" destOrd="0" parTransId="{4A5AA38A-A62B-4081-AAC3-9EF25177C3B7}" sibTransId="{FA6C8857-8D07-494C-839B-B1399CF6DF69}"/>
    <dgm:cxn modelId="{3A6CE637-5DA6-4B09-A2F3-7FE51E9A424F}" type="presOf" srcId="{AE33BD6F-076D-4335-9E88-FCCFD3F4B838}" destId="{1C66566D-9315-4770-8B87-2913C293AA1D}" srcOrd="1" destOrd="0" presId="urn:microsoft.com/office/officeart/2016/7/layout/RepeatingBendingProcessNew"/>
    <dgm:cxn modelId="{1AE4D33C-4F40-435D-8BC2-C01C011FBFBC}" type="presOf" srcId="{23F0C6E2-52A9-4A4D-B58B-D1ADB1BF5D2D}" destId="{22A0E607-7B4A-4767-AB4C-256D0D956F68}" srcOrd="1" destOrd="0" presId="urn:microsoft.com/office/officeart/2016/7/layout/RepeatingBendingProcessNew"/>
    <dgm:cxn modelId="{0241843D-45E4-4CCD-B506-864836535EE8}" type="presOf" srcId="{08FDB014-E89A-4174-8933-2AB2F129A809}" destId="{2C577704-90EF-4EC8-9800-A0CD15C3E8B8}" srcOrd="1" destOrd="0" presId="urn:microsoft.com/office/officeart/2016/7/layout/RepeatingBendingProcessNew"/>
    <dgm:cxn modelId="{D227D743-8215-4542-829D-BA8D1F8F7E93}" type="presOf" srcId="{FA6C8857-8D07-494C-839B-B1399CF6DF69}" destId="{904E4586-CDE6-4E16-9166-74E240266B1D}" srcOrd="1" destOrd="0" presId="urn:microsoft.com/office/officeart/2016/7/layout/RepeatingBendingProcessNew"/>
    <dgm:cxn modelId="{7FF29447-B728-4A38-8D24-5C8EB4B5A54A}" type="presOf" srcId="{AE33BD6F-076D-4335-9E88-FCCFD3F4B838}" destId="{9C57DD56-4427-47D4-9015-D5E412A720FB}" srcOrd="0" destOrd="0" presId="urn:microsoft.com/office/officeart/2016/7/layout/RepeatingBendingProcessNew"/>
    <dgm:cxn modelId="{E69C7B53-A48C-48CB-82F0-552403B48C56}" srcId="{AF1993E9-E3F1-4D39-8EAA-EA58BF1C804C}" destId="{1A31D8C3-1FA5-4C1D-ACB8-5DF749A9C9BD}" srcOrd="3" destOrd="0" parTransId="{1FBE6E92-9620-4BC7-8359-20DF56FFF4D8}" sibTransId="{8C47F7AB-AE2B-46D3-B2DD-3E939D8BD920}"/>
    <dgm:cxn modelId="{ECC87F7A-636B-4E1A-A230-D50C386391FA}" type="presOf" srcId="{4315E986-B73B-45F7-BED8-FACEC90C199D}" destId="{689188B9-3DBA-4113-B1B0-B8E0E17A6722}" srcOrd="0" destOrd="0" presId="urn:microsoft.com/office/officeart/2016/7/layout/RepeatingBendingProcessNew"/>
    <dgm:cxn modelId="{FBC6BF82-F38C-46D4-8D0E-A947A00DFE47}" type="presOf" srcId="{610418AE-D31D-45E1-8011-107F17E972CC}" destId="{BF5E9C87-B167-49B2-B997-21390BCB371A}" srcOrd="0" destOrd="0" presId="urn:microsoft.com/office/officeart/2016/7/layout/RepeatingBendingProcessNew"/>
    <dgm:cxn modelId="{2B3A6A86-9A2A-44E6-8CEE-329D6BD783F9}" type="presOf" srcId="{FF96EDE4-EFC2-4730-ABB0-D5805FE7BDB9}" destId="{443BAB7F-376F-4A5E-9118-A14D295FBF92}" srcOrd="0" destOrd="0" presId="urn:microsoft.com/office/officeart/2016/7/layout/RepeatingBendingProcessNew"/>
    <dgm:cxn modelId="{8B9B068A-1E2F-4E2D-929D-74866350243A}" type="presOf" srcId="{8C47F7AB-AE2B-46D3-B2DD-3E939D8BD920}" destId="{01C53138-D5F7-4DA7-8854-A6F9EB0AB87C}" srcOrd="0" destOrd="0" presId="urn:microsoft.com/office/officeart/2016/7/layout/RepeatingBendingProcessNew"/>
    <dgm:cxn modelId="{D951758B-48F7-4957-9304-D81579AD535C}" type="presOf" srcId="{1F1D5AE3-83F7-4858-A509-14D8DAB2241C}" destId="{EDF9D284-D8FF-4282-9A30-49D3E726B352}" srcOrd="1" destOrd="0" presId="urn:microsoft.com/office/officeart/2016/7/layout/RepeatingBendingProcessNew"/>
    <dgm:cxn modelId="{DC1F0F8E-7715-4EC0-8A4A-402CAB4A2289}" srcId="{AF1993E9-E3F1-4D39-8EAA-EA58BF1C804C}" destId="{4F73A33B-450A-43D6-BAEC-941C436F0FA3}" srcOrd="5" destOrd="0" parTransId="{298175F1-36A9-4B29-8C59-62590B6F8272}" sibTransId="{23F0C6E2-52A9-4A4D-B58B-D1ADB1BF5D2D}"/>
    <dgm:cxn modelId="{A70FE895-9124-4232-8A4D-9634845464BB}" srcId="{AF1993E9-E3F1-4D39-8EAA-EA58BF1C804C}" destId="{A102D543-EE61-4F70-8051-2FAC4F1E43D9}" srcOrd="0" destOrd="0" parTransId="{88BD9F99-006C-4C88-9363-AF0A8DFED035}" sibTransId="{A2233F25-FB0A-403E-B866-B9E9DFAA5EED}"/>
    <dgm:cxn modelId="{E98C3B99-CEBF-49BC-B631-11A276C7C5BE}" srcId="{AF1993E9-E3F1-4D39-8EAA-EA58BF1C804C}" destId="{FF96EDE4-EFC2-4730-ABB0-D5805FE7BDB9}" srcOrd="7" destOrd="0" parTransId="{A0391BA7-C802-482D-92F1-16A216C98EEF}" sibTransId="{3A16172C-FA87-47C8-8829-211D5D4DDCCB}"/>
    <dgm:cxn modelId="{6F9ADDAD-D0BC-4B9F-AC8E-0DE289F2EA72}" type="presOf" srcId="{4F73A33B-450A-43D6-BAEC-941C436F0FA3}" destId="{D6B72C20-EE4F-4BD4-AAB5-E84450EB54D2}" srcOrd="0" destOrd="0" presId="urn:microsoft.com/office/officeart/2016/7/layout/RepeatingBendingProcessNew"/>
    <dgm:cxn modelId="{729DCAB6-62BB-47A1-ABFF-24E1089E8365}" type="presOf" srcId="{A102D543-EE61-4F70-8051-2FAC4F1E43D9}" destId="{5254B811-B4F0-4534-B8A2-407532AA2B2E}" srcOrd="0" destOrd="0" presId="urn:microsoft.com/office/officeart/2016/7/layout/RepeatingBendingProcessNew"/>
    <dgm:cxn modelId="{B7235EB7-FD6A-41D9-BC2C-8743F2C8FACD}" type="presOf" srcId="{A2233F25-FB0A-403E-B866-B9E9DFAA5EED}" destId="{9E81C280-201F-477B-952E-D9E56C689369}" srcOrd="1" destOrd="0" presId="urn:microsoft.com/office/officeart/2016/7/layout/RepeatingBendingProcessNew"/>
    <dgm:cxn modelId="{95C923C7-E77B-4EAE-9667-66516717F3A4}" srcId="{AF1993E9-E3F1-4D39-8EAA-EA58BF1C804C}" destId="{657178D4-94FB-4606-B198-EEF43A308FED}" srcOrd="6" destOrd="0" parTransId="{9E22659A-A64C-4FE6-A574-07674AEAA320}" sibTransId="{08FDB014-E89A-4174-8933-2AB2F129A809}"/>
    <dgm:cxn modelId="{660854C7-9A1D-455F-9104-4FBF2499E950}" type="presOf" srcId="{C67C0077-11D4-474F-A7F8-00BD89F79DE6}" destId="{7234E2F3-E1E1-424E-924F-5CAAF724B245}" srcOrd="0" destOrd="0" presId="urn:microsoft.com/office/officeart/2016/7/layout/RepeatingBendingProcessNew"/>
    <dgm:cxn modelId="{6A60BCC9-D018-4B32-90DD-294023802DA9}" type="presOf" srcId="{AF1993E9-E3F1-4D39-8EAA-EA58BF1C804C}" destId="{47AB23B3-06D7-4E37-8B0B-383B0C8B5712}" srcOrd="0" destOrd="0" presId="urn:microsoft.com/office/officeart/2016/7/layout/RepeatingBendingProcessNew"/>
    <dgm:cxn modelId="{C77E16CB-342E-4FE2-8CC1-6D5C3E0CA743}" type="presOf" srcId="{FA6C8857-8D07-494C-839B-B1399CF6DF69}" destId="{5D30F71C-062B-4D60-A342-AFBE8D82C5A9}" srcOrd="0" destOrd="0" presId="urn:microsoft.com/office/officeart/2016/7/layout/RepeatingBendingProcessNew"/>
    <dgm:cxn modelId="{B6BEB0CF-55BB-4F78-AEBB-AAAC930EDADD}" type="presOf" srcId="{1F1D5AE3-83F7-4858-A509-14D8DAB2241C}" destId="{A20CA406-1FF7-40BC-9D77-EA97300DBB4A}" srcOrd="0" destOrd="0" presId="urn:microsoft.com/office/officeart/2016/7/layout/RepeatingBendingProcessNew"/>
    <dgm:cxn modelId="{484152D6-AE0E-48CF-B8C1-BE40AD9FF5B6}" type="presOf" srcId="{23F0C6E2-52A9-4A4D-B58B-D1ADB1BF5D2D}" destId="{9DDB7776-7681-462C-B902-A14C6900552A}" srcOrd="0" destOrd="0" presId="urn:microsoft.com/office/officeart/2016/7/layout/RepeatingBendingProcessNew"/>
    <dgm:cxn modelId="{05E63DD8-6906-4C83-A680-334C76B80423}" type="presOf" srcId="{1A31D8C3-1FA5-4C1D-ACB8-5DF749A9C9BD}" destId="{992B4BAE-85D4-48DD-847E-34689113EB04}" srcOrd="0" destOrd="0" presId="urn:microsoft.com/office/officeart/2016/7/layout/RepeatingBendingProcessNew"/>
    <dgm:cxn modelId="{B7FEB6F2-A1A1-4112-9D37-14A494386BF4}" srcId="{AF1993E9-E3F1-4D39-8EAA-EA58BF1C804C}" destId="{4315E986-B73B-45F7-BED8-FACEC90C199D}" srcOrd="1" destOrd="0" parTransId="{97653992-5E21-46F5-BA76-BFB8F9E54207}" sibTransId="{AE33BD6F-076D-4335-9E88-FCCFD3F4B838}"/>
    <dgm:cxn modelId="{899214F5-5583-48AC-9C3E-84D533492A83}" type="presOf" srcId="{A2233F25-FB0A-403E-B866-B9E9DFAA5EED}" destId="{CE5A5764-C4A9-48D5-AB16-20FB75B7E36D}" srcOrd="0" destOrd="0" presId="urn:microsoft.com/office/officeart/2016/7/layout/RepeatingBendingProcessNew"/>
    <dgm:cxn modelId="{42A2C6FC-B042-44FF-B702-F9A723B1DDFD}" type="presOf" srcId="{8C47F7AB-AE2B-46D3-B2DD-3E939D8BD920}" destId="{CDE80E32-19DB-42B1-8978-63480160582A}" srcOrd="1" destOrd="0" presId="urn:microsoft.com/office/officeart/2016/7/layout/RepeatingBendingProcessNew"/>
    <dgm:cxn modelId="{AC4FB086-EE45-47AA-9473-88AFE2B6DD79}" type="presParOf" srcId="{47AB23B3-06D7-4E37-8B0B-383B0C8B5712}" destId="{5254B811-B4F0-4534-B8A2-407532AA2B2E}" srcOrd="0" destOrd="0" presId="urn:microsoft.com/office/officeart/2016/7/layout/RepeatingBendingProcessNew"/>
    <dgm:cxn modelId="{D792F403-6CDC-4CA1-8E64-5A169B7C9AF9}" type="presParOf" srcId="{47AB23B3-06D7-4E37-8B0B-383B0C8B5712}" destId="{CE5A5764-C4A9-48D5-AB16-20FB75B7E36D}" srcOrd="1" destOrd="0" presId="urn:microsoft.com/office/officeart/2016/7/layout/RepeatingBendingProcessNew"/>
    <dgm:cxn modelId="{EE0637EE-2E88-4362-94B9-96CBA5608F43}" type="presParOf" srcId="{CE5A5764-C4A9-48D5-AB16-20FB75B7E36D}" destId="{9E81C280-201F-477B-952E-D9E56C689369}" srcOrd="0" destOrd="0" presId="urn:microsoft.com/office/officeart/2016/7/layout/RepeatingBendingProcessNew"/>
    <dgm:cxn modelId="{11313955-7827-4289-933F-14247D53A908}" type="presParOf" srcId="{47AB23B3-06D7-4E37-8B0B-383B0C8B5712}" destId="{689188B9-3DBA-4113-B1B0-B8E0E17A6722}" srcOrd="2" destOrd="0" presId="urn:microsoft.com/office/officeart/2016/7/layout/RepeatingBendingProcessNew"/>
    <dgm:cxn modelId="{7AD57585-57C7-44B2-9BF3-CB9C770AFDE4}" type="presParOf" srcId="{47AB23B3-06D7-4E37-8B0B-383B0C8B5712}" destId="{9C57DD56-4427-47D4-9015-D5E412A720FB}" srcOrd="3" destOrd="0" presId="urn:microsoft.com/office/officeart/2016/7/layout/RepeatingBendingProcessNew"/>
    <dgm:cxn modelId="{C87F7559-F36E-472D-B536-5110AE67D404}" type="presParOf" srcId="{9C57DD56-4427-47D4-9015-D5E412A720FB}" destId="{1C66566D-9315-4770-8B87-2913C293AA1D}" srcOrd="0" destOrd="0" presId="urn:microsoft.com/office/officeart/2016/7/layout/RepeatingBendingProcessNew"/>
    <dgm:cxn modelId="{C3E97471-202F-4A99-92C9-61624C6D8F04}" type="presParOf" srcId="{47AB23B3-06D7-4E37-8B0B-383B0C8B5712}" destId="{7234E2F3-E1E1-424E-924F-5CAAF724B245}" srcOrd="4" destOrd="0" presId="urn:microsoft.com/office/officeart/2016/7/layout/RepeatingBendingProcessNew"/>
    <dgm:cxn modelId="{61F261B7-ADCC-43BF-89C6-9346C10E4640}" type="presParOf" srcId="{47AB23B3-06D7-4E37-8B0B-383B0C8B5712}" destId="{5D30F71C-062B-4D60-A342-AFBE8D82C5A9}" srcOrd="5" destOrd="0" presId="urn:microsoft.com/office/officeart/2016/7/layout/RepeatingBendingProcessNew"/>
    <dgm:cxn modelId="{2F51FF14-8F2C-45CC-B136-0500FFFC4BDF}" type="presParOf" srcId="{5D30F71C-062B-4D60-A342-AFBE8D82C5A9}" destId="{904E4586-CDE6-4E16-9166-74E240266B1D}" srcOrd="0" destOrd="0" presId="urn:microsoft.com/office/officeart/2016/7/layout/RepeatingBendingProcessNew"/>
    <dgm:cxn modelId="{B49077E8-C56A-4DD2-BB38-E45150941D3D}" type="presParOf" srcId="{47AB23B3-06D7-4E37-8B0B-383B0C8B5712}" destId="{992B4BAE-85D4-48DD-847E-34689113EB04}" srcOrd="6" destOrd="0" presId="urn:microsoft.com/office/officeart/2016/7/layout/RepeatingBendingProcessNew"/>
    <dgm:cxn modelId="{AA0B1B26-FCE2-4609-B6E6-102B1F741BDF}" type="presParOf" srcId="{47AB23B3-06D7-4E37-8B0B-383B0C8B5712}" destId="{01C53138-D5F7-4DA7-8854-A6F9EB0AB87C}" srcOrd="7" destOrd="0" presId="urn:microsoft.com/office/officeart/2016/7/layout/RepeatingBendingProcessNew"/>
    <dgm:cxn modelId="{937A5936-385C-4418-AA8B-87D193B230F6}" type="presParOf" srcId="{01C53138-D5F7-4DA7-8854-A6F9EB0AB87C}" destId="{CDE80E32-19DB-42B1-8978-63480160582A}" srcOrd="0" destOrd="0" presId="urn:microsoft.com/office/officeart/2016/7/layout/RepeatingBendingProcessNew"/>
    <dgm:cxn modelId="{F50B0ABF-90BB-4956-9253-4792BE9570AF}" type="presParOf" srcId="{47AB23B3-06D7-4E37-8B0B-383B0C8B5712}" destId="{BF5E9C87-B167-49B2-B997-21390BCB371A}" srcOrd="8" destOrd="0" presId="urn:microsoft.com/office/officeart/2016/7/layout/RepeatingBendingProcessNew"/>
    <dgm:cxn modelId="{A112AAA7-E974-4557-8A45-72E4914884D2}" type="presParOf" srcId="{47AB23B3-06D7-4E37-8B0B-383B0C8B5712}" destId="{A20CA406-1FF7-40BC-9D77-EA97300DBB4A}" srcOrd="9" destOrd="0" presId="urn:microsoft.com/office/officeart/2016/7/layout/RepeatingBendingProcessNew"/>
    <dgm:cxn modelId="{F7DB9ECD-A869-41FD-84FC-4FA30275E126}" type="presParOf" srcId="{A20CA406-1FF7-40BC-9D77-EA97300DBB4A}" destId="{EDF9D284-D8FF-4282-9A30-49D3E726B352}" srcOrd="0" destOrd="0" presId="urn:microsoft.com/office/officeart/2016/7/layout/RepeatingBendingProcessNew"/>
    <dgm:cxn modelId="{DB090D9F-1FC4-4CDC-87F7-B0C4A9CF8359}" type="presParOf" srcId="{47AB23B3-06D7-4E37-8B0B-383B0C8B5712}" destId="{D6B72C20-EE4F-4BD4-AAB5-E84450EB54D2}" srcOrd="10" destOrd="0" presId="urn:microsoft.com/office/officeart/2016/7/layout/RepeatingBendingProcessNew"/>
    <dgm:cxn modelId="{4542AB49-ADE8-4D42-B549-11D2AB329A06}" type="presParOf" srcId="{47AB23B3-06D7-4E37-8B0B-383B0C8B5712}" destId="{9DDB7776-7681-462C-B902-A14C6900552A}" srcOrd="11" destOrd="0" presId="urn:microsoft.com/office/officeart/2016/7/layout/RepeatingBendingProcessNew"/>
    <dgm:cxn modelId="{BECC599A-8EB4-46DB-A8FB-9CDAFF68AF06}" type="presParOf" srcId="{9DDB7776-7681-462C-B902-A14C6900552A}" destId="{22A0E607-7B4A-4767-AB4C-256D0D956F68}" srcOrd="0" destOrd="0" presId="urn:microsoft.com/office/officeart/2016/7/layout/RepeatingBendingProcessNew"/>
    <dgm:cxn modelId="{F94FA99F-7CB5-47B2-8CBF-C250A12EE5B5}" type="presParOf" srcId="{47AB23B3-06D7-4E37-8B0B-383B0C8B5712}" destId="{824B2547-A243-489E-B7C5-480AD8C9D2D5}" srcOrd="12" destOrd="0" presId="urn:microsoft.com/office/officeart/2016/7/layout/RepeatingBendingProcessNew"/>
    <dgm:cxn modelId="{9540BD0D-0E71-4BEB-98D6-ED35C539CDC4}" type="presParOf" srcId="{47AB23B3-06D7-4E37-8B0B-383B0C8B5712}" destId="{F708B9A3-87EE-4498-B298-192D12260706}" srcOrd="13" destOrd="0" presId="urn:microsoft.com/office/officeart/2016/7/layout/RepeatingBendingProcessNew"/>
    <dgm:cxn modelId="{2EF9346B-3DDF-4D8C-ADB8-3B329A214C6F}" type="presParOf" srcId="{F708B9A3-87EE-4498-B298-192D12260706}" destId="{2C577704-90EF-4EC8-9800-A0CD15C3E8B8}" srcOrd="0" destOrd="0" presId="urn:microsoft.com/office/officeart/2016/7/layout/RepeatingBendingProcessNew"/>
    <dgm:cxn modelId="{FAB1C780-BB6E-4D48-8D9A-AF04096447C6}" type="presParOf" srcId="{47AB23B3-06D7-4E37-8B0B-383B0C8B5712}" destId="{443BAB7F-376F-4A5E-9118-A14D295FBF92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60890D-3E80-4D87-ABD2-6E96ED6306B8}" type="doc">
      <dgm:prSet loTypeId="urn:microsoft.com/office/officeart/2005/8/layout/vProcess5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7760D5D-9039-4C0E-9F9B-F089302014D9}">
      <dgm:prSet/>
      <dgm:spPr/>
      <dgm:t>
        <a:bodyPr/>
        <a:lstStyle/>
        <a:p>
          <a:r>
            <a:rPr lang="en-US"/>
            <a:t>Insights:</a:t>
          </a:r>
        </a:p>
      </dgm:t>
    </dgm:pt>
    <dgm:pt modelId="{E67D198C-46D4-4871-A090-17A04FBA4B05}" type="parTrans" cxnId="{055984A6-CE52-4C1C-8160-F2B20880AE11}">
      <dgm:prSet/>
      <dgm:spPr/>
      <dgm:t>
        <a:bodyPr/>
        <a:lstStyle/>
        <a:p>
          <a:endParaRPr lang="en-US"/>
        </a:p>
      </dgm:t>
    </dgm:pt>
    <dgm:pt modelId="{446EAF45-4795-4A3F-A4D8-BBC0E707F7D9}" type="sibTrans" cxnId="{055984A6-CE52-4C1C-8160-F2B20880AE11}">
      <dgm:prSet/>
      <dgm:spPr/>
      <dgm:t>
        <a:bodyPr/>
        <a:lstStyle/>
        <a:p>
          <a:endParaRPr lang="en-US"/>
        </a:p>
      </dgm:t>
    </dgm:pt>
    <dgm:pt modelId="{A619EB13-4DE3-46B7-BF5F-30B79103C23B}">
      <dgm:prSet/>
      <dgm:spPr/>
      <dgm:t>
        <a:bodyPr/>
        <a:lstStyle/>
        <a:p>
          <a:r>
            <a:rPr lang="en-US"/>
            <a:t>- Higher attrition among males.</a:t>
          </a:r>
        </a:p>
      </dgm:t>
    </dgm:pt>
    <dgm:pt modelId="{3129B636-A1E8-47D2-AB08-2DC533427C3E}" type="parTrans" cxnId="{03F65DEE-8E51-4DAD-8695-44714C514CD2}">
      <dgm:prSet/>
      <dgm:spPr/>
      <dgm:t>
        <a:bodyPr/>
        <a:lstStyle/>
        <a:p>
          <a:endParaRPr lang="en-US"/>
        </a:p>
      </dgm:t>
    </dgm:pt>
    <dgm:pt modelId="{8B6ABB9B-293F-4027-9F2E-750F896D6C04}" type="sibTrans" cxnId="{03F65DEE-8E51-4DAD-8695-44714C514CD2}">
      <dgm:prSet/>
      <dgm:spPr/>
      <dgm:t>
        <a:bodyPr/>
        <a:lstStyle/>
        <a:p>
          <a:endParaRPr lang="en-US"/>
        </a:p>
      </dgm:t>
    </dgm:pt>
    <dgm:pt modelId="{5FBF6010-5226-455A-8F7F-3D9C9D96A6DE}">
      <dgm:prSet/>
      <dgm:spPr/>
      <dgm:t>
        <a:bodyPr/>
        <a:lstStyle/>
        <a:p>
          <a:r>
            <a:rPr lang="en-US"/>
            <a:t>- Most affected age groups: 25–44.</a:t>
          </a:r>
        </a:p>
      </dgm:t>
    </dgm:pt>
    <dgm:pt modelId="{364EBD2A-7E7B-4166-A021-8BCF58BCF065}" type="parTrans" cxnId="{42E70A71-3626-44A9-8FA3-B039CAED647A}">
      <dgm:prSet/>
      <dgm:spPr/>
      <dgm:t>
        <a:bodyPr/>
        <a:lstStyle/>
        <a:p>
          <a:endParaRPr lang="en-US"/>
        </a:p>
      </dgm:t>
    </dgm:pt>
    <dgm:pt modelId="{051D4FB0-DDB4-485F-9707-DC3C8157E568}" type="sibTrans" cxnId="{42E70A71-3626-44A9-8FA3-B039CAED647A}">
      <dgm:prSet/>
      <dgm:spPr/>
      <dgm:t>
        <a:bodyPr/>
        <a:lstStyle/>
        <a:p>
          <a:endParaRPr lang="en-US"/>
        </a:p>
      </dgm:t>
    </dgm:pt>
    <dgm:pt modelId="{23DCFD73-D68A-4E9F-BF49-154D34C26D56}">
      <dgm:prSet/>
      <dgm:spPr/>
      <dgm:t>
        <a:bodyPr/>
        <a:lstStyle/>
        <a:p>
          <a:r>
            <a:rPr lang="en-US"/>
            <a:t>- Zero attrition in age group 60+.</a:t>
          </a:r>
        </a:p>
      </dgm:t>
    </dgm:pt>
    <dgm:pt modelId="{55EDB3C1-520A-426A-9E41-F19ABDF97B35}" type="parTrans" cxnId="{45B84FA3-96F2-4283-AB8C-00A2E93B7E30}">
      <dgm:prSet/>
      <dgm:spPr/>
      <dgm:t>
        <a:bodyPr/>
        <a:lstStyle/>
        <a:p>
          <a:endParaRPr lang="en-US"/>
        </a:p>
      </dgm:t>
    </dgm:pt>
    <dgm:pt modelId="{5D3422FC-E79D-4430-A0D3-34CE151943B8}" type="sibTrans" cxnId="{45B84FA3-96F2-4283-AB8C-00A2E93B7E30}">
      <dgm:prSet/>
      <dgm:spPr/>
      <dgm:t>
        <a:bodyPr/>
        <a:lstStyle/>
        <a:p>
          <a:endParaRPr lang="en-US"/>
        </a:p>
      </dgm:t>
    </dgm:pt>
    <dgm:pt modelId="{58DD92B8-8AE3-4971-8F7F-958A4122860D}">
      <dgm:prSet/>
      <dgm:spPr/>
      <dgm:t>
        <a:bodyPr/>
        <a:lstStyle/>
        <a:p>
          <a:r>
            <a:rPr lang="en-US"/>
            <a:t>Action: Focus engagement on younger employees.</a:t>
          </a:r>
        </a:p>
      </dgm:t>
    </dgm:pt>
    <dgm:pt modelId="{36952E5F-6BB1-4BE4-AC29-61172BC34132}" type="parTrans" cxnId="{1F5E0915-34AC-4939-A5CF-8C577D2F02DE}">
      <dgm:prSet/>
      <dgm:spPr/>
      <dgm:t>
        <a:bodyPr/>
        <a:lstStyle/>
        <a:p>
          <a:endParaRPr lang="en-US"/>
        </a:p>
      </dgm:t>
    </dgm:pt>
    <dgm:pt modelId="{6BC5160D-A099-4309-BFDF-3B8EE39DDEE3}" type="sibTrans" cxnId="{1F5E0915-34AC-4939-A5CF-8C577D2F02DE}">
      <dgm:prSet/>
      <dgm:spPr/>
      <dgm:t>
        <a:bodyPr/>
        <a:lstStyle/>
        <a:p>
          <a:endParaRPr lang="en-US"/>
        </a:p>
      </dgm:t>
    </dgm:pt>
    <dgm:pt modelId="{81866F4E-0DC6-42A7-A89A-47D2A254F00F}" type="pres">
      <dgm:prSet presAssocID="{8960890D-3E80-4D87-ABD2-6E96ED6306B8}" presName="outerComposite" presStyleCnt="0">
        <dgm:presLayoutVars>
          <dgm:chMax val="5"/>
          <dgm:dir/>
          <dgm:resizeHandles val="exact"/>
        </dgm:presLayoutVars>
      </dgm:prSet>
      <dgm:spPr/>
    </dgm:pt>
    <dgm:pt modelId="{C3EDCE03-86E8-4CE6-AEB8-CE3F3004E264}" type="pres">
      <dgm:prSet presAssocID="{8960890D-3E80-4D87-ABD2-6E96ED6306B8}" presName="dummyMaxCanvas" presStyleCnt="0">
        <dgm:presLayoutVars/>
      </dgm:prSet>
      <dgm:spPr/>
    </dgm:pt>
    <dgm:pt modelId="{23F0CFE6-4A52-460A-B7A3-21F584AD05D4}" type="pres">
      <dgm:prSet presAssocID="{8960890D-3E80-4D87-ABD2-6E96ED6306B8}" presName="FiveNodes_1" presStyleLbl="node1" presStyleIdx="0" presStyleCnt="5">
        <dgm:presLayoutVars>
          <dgm:bulletEnabled val="1"/>
        </dgm:presLayoutVars>
      </dgm:prSet>
      <dgm:spPr/>
    </dgm:pt>
    <dgm:pt modelId="{6BF15124-625E-420B-BE28-8C7ABBE0D373}" type="pres">
      <dgm:prSet presAssocID="{8960890D-3E80-4D87-ABD2-6E96ED6306B8}" presName="FiveNodes_2" presStyleLbl="node1" presStyleIdx="1" presStyleCnt="5">
        <dgm:presLayoutVars>
          <dgm:bulletEnabled val="1"/>
        </dgm:presLayoutVars>
      </dgm:prSet>
      <dgm:spPr/>
    </dgm:pt>
    <dgm:pt modelId="{74C834AF-60D0-46EF-9909-D7BEACFEE594}" type="pres">
      <dgm:prSet presAssocID="{8960890D-3E80-4D87-ABD2-6E96ED6306B8}" presName="FiveNodes_3" presStyleLbl="node1" presStyleIdx="2" presStyleCnt="5">
        <dgm:presLayoutVars>
          <dgm:bulletEnabled val="1"/>
        </dgm:presLayoutVars>
      </dgm:prSet>
      <dgm:spPr/>
    </dgm:pt>
    <dgm:pt modelId="{CF25550A-07F1-4F39-AF58-8340560068CB}" type="pres">
      <dgm:prSet presAssocID="{8960890D-3E80-4D87-ABD2-6E96ED6306B8}" presName="FiveNodes_4" presStyleLbl="node1" presStyleIdx="3" presStyleCnt="5">
        <dgm:presLayoutVars>
          <dgm:bulletEnabled val="1"/>
        </dgm:presLayoutVars>
      </dgm:prSet>
      <dgm:spPr/>
    </dgm:pt>
    <dgm:pt modelId="{A34EF47F-109A-4B80-92B7-817B90A9AB84}" type="pres">
      <dgm:prSet presAssocID="{8960890D-3E80-4D87-ABD2-6E96ED6306B8}" presName="FiveNodes_5" presStyleLbl="node1" presStyleIdx="4" presStyleCnt="5">
        <dgm:presLayoutVars>
          <dgm:bulletEnabled val="1"/>
        </dgm:presLayoutVars>
      </dgm:prSet>
      <dgm:spPr/>
    </dgm:pt>
    <dgm:pt modelId="{229F5087-99B6-4A6F-832F-CC2EE1AA925C}" type="pres">
      <dgm:prSet presAssocID="{8960890D-3E80-4D87-ABD2-6E96ED6306B8}" presName="FiveConn_1-2" presStyleLbl="fgAccFollowNode1" presStyleIdx="0" presStyleCnt="4">
        <dgm:presLayoutVars>
          <dgm:bulletEnabled val="1"/>
        </dgm:presLayoutVars>
      </dgm:prSet>
      <dgm:spPr/>
    </dgm:pt>
    <dgm:pt modelId="{4551DF4D-3152-4327-85C4-9FC936541ED4}" type="pres">
      <dgm:prSet presAssocID="{8960890D-3E80-4D87-ABD2-6E96ED6306B8}" presName="FiveConn_2-3" presStyleLbl="fgAccFollowNode1" presStyleIdx="1" presStyleCnt="4">
        <dgm:presLayoutVars>
          <dgm:bulletEnabled val="1"/>
        </dgm:presLayoutVars>
      </dgm:prSet>
      <dgm:spPr/>
    </dgm:pt>
    <dgm:pt modelId="{12EDAAF0-1E1F-4233-9CA1-A75F6E9707F0}" type="pres">
      <dgm:prSet presAssocID="{8960890D-3E80-4D87-ABD2-6E96ED6306B8}" presName="FiveConn_3-4" presStyleLbl="fgAccFollowNode1" presStyleIdx="2" presStyleCnt="4">
        <dgm:presLayoutVars>
          <dgm:bulletEnabled val="1"/>
        </dgm:presLayoutVars>
      </dgm:prSet>
      <dgm:spPr/>
    </dgm:pt>
    <dgm:pt modelId="{CA9A9EB8-3F7D-47B1-897E-367697EBDF70}" type="pres">
      <dgm:prSet presAssocID="{8960890D-3E80-4D87-ABD2-6E96ED6306B8}" presName="FiveConn_4-5" presStyleLbl="fgAccFollowNode1" presStyleIdx="3" presStyleCnt="4">
        <dgm:presLayoutVars>
          <dgm:bulletEnabled val="1"/>
        </dgm:presLayoutVars>
      </dgm:prSet>
      <dgm:spPr/>
    </dgm:pt>
    <dgm:pt modelId="{64B3FD6C-8D4D-4D87-92A6-600F74EDB91C}" type="pres">
      <dgm:prSet presAssocID="{8960890D-3E80-4D87-ABD2-6E96ED6306B8}" presName="FiveNodes_1_text" presStyleLbl="node1" presStyleIdx="4" presStyleCnt="5">
        <dgm:presLayoutVars>
          <dgm:bulletEnabled val="1"/>
        </dgm:presLayoutVars>
      </dgm:prSet>
      <dgm:spPr/>
    </dgm:pt>
    <dgm:pt modelId="{8FFB62AC-2F96-4967-87C7-4E8E61E1CDAD}" type="pres">
      <dgm:prSet presAssocID="{8960890D-3E80-4D87-ABD2-6E96ED6306B8}" presName="FiveNodes_2_text" presStyleLbl="node1" presStyleIdx="4" presStyleCnt="5">
        <dgm:presLayoutVars>
          <dgm:bulletEnabled val="1"/>
        </dgm:presLayoutVars>
      </dgm:prSet>
      <dgm:spPr/>
    </dgm:pt>
    <dgm:pt modelId="{9306B5E3-7ECF-4874-81D7-CF966FF77E03}" type="pres">
      <dgm:prSet presAssocID="{8960890D-3E80-4D87-ABD2-6E96ED6306B8}" presName="FiveNodes_3_text" presStyleLbl="node1" presStyleIdx="4" presStyleCnt="5">
        <dgm:presLayoutVars>
          <dgm:bulletEnabled val="1"/>
        </dgm:presLayoutVars>
      </dgm:prSet>
      <dgm:spPr/>
    </dgm:pt>
    <dgm:pt modelId="{84FDE834-1DA4-42D6-A3D3-E75B78E92E62}" type="pres">
      <dgm:prSet presAssocID="{8960890D-3E80-4D87-ABD2-6E96ED6306B8}" presName="FiveNodes_4_text" presStyleLbl="node1" presStyleIdx="4" presStyleCnt="5">
        <dgm:presLayoutVars>
          <dgm:bulletEnabled val="1"/>
        </dgm:presLayoutVars>
      </dgm:prSet>
      <dgm:spPr/>
    </dgm:pt>
    <dgm:pt modelId="{2DDBAF1C-B740-44CC-ABFE-5612076EFF75}" type="pres">
      <dgm:prSet presAssocID="{8960890D-3E80-4D87-ABD2-6E96ED6306B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50E7109-261F-403C-8C79-F6C38832CBE0}" type="presOf" srcId="{5FBF6010-5226-455A-8F7F-3D9C9D96A6DE}" destId="{74C834AF-60D0-46EF-9909-D7BEACFEE594}" srcOrd="0" destOrd="0" presId="urn:microsoft.com/office/officeart/2005/8/layout/vProcess5"/>
    <dgm:cxn modelId="{1F5E0915-34AC-4939-A5CF-8C577D2F02DE}" srcId="{8960890D-3E80-4D87-ABD2-6E96ED6306B8}" destId="{58DD92B8-8AE3-4971-8F7F-958A4122860D}" srcOrd="4" destOrd="0" parTransId="{36952E5F-6BB1-4BE4-AC29-61172BC34132}" sibTransId="{6BC5160D-A099-4309-BFDF-3B8EE39DDEE3}"/>
    <dgm:cxn modelId="{E9D0F92F-5992-4680-8FE9-4A6BF29CE2BA}" type="presOf" srcId="{A619EB13-4DE3-46B7-BF5F-30B79103C23B}" destId="{6BF15124-625E-420B-BE28-8C7ABBE0D373}" srcOrd="0" destOrd="0" presId="urn:microsoft.com/office/officeart/2005/8/layout/vProcess5"/>
    <dgm:cxn modelId="{4EDAEC3E-EF16-4354-8D36-34E94F32F65E}" type="presOf" srcId="{58DD92B8-8AE3-4971-8F7F-958A4122860D}" destId="{A34EF47F-109A-4B80-92B7-817B90A9AB84}" srcOrd="0" destOrd="0" presId="urn:microsoft.com/office/officeart/2005/8/layout/vProcess5"/>
    <dgm:cxn modelId="{0B1A2E5D-49DB-4720-BA97-1F558A142CF9}" type="presOf" srcId="{051D4FB0-DDB4-485F-9707-DC3C8157E568}" destId="{12EDAAF0-1E1F-4233-9CA1-A75F6E9707F0}" srcOrd="0" destOrd="0" presId="urn:microsoft.com/office/officeart/2005/8/layout/vProcess5"/>
    <dgm:cxn modelId="{E082226A-0214-4AFF-A08B-1CCE2AB5EA82}" type="presOf" srcId="{A619EB13-4DE3-46B7-BF5F-30B79103C23B}" destId="{8FFB62AC-2F96-4967-87C7-4E8E61E1CDAD}" srcOrd="1" destOrd="0" presId="urn:microsoft.com/office/officeart/2005/8/layout/vProcess5"/>
    <dgm:cxn modelId="{42E70A71-3626-44A9-8FA3-B039CAED647A}" srcId="{8960890D-3E80-4D87-ABD2-6E96ED6306B8}" destId="{5FBF6010-5226-455A-8F7F-3D9C9D96A6DE}" srcOrd="2" destOrd="0" parTransId="{364EBD2A-7E7B-4166-A021-8BCF58BCF065}" sibTransId="{051D4FB0-DDB4-485F-9707-DC3C8157E568}"/>
    <dgm:cxn modelId="{43FF285A-BCF4-4637-ADF4-2415C3A2A579}" type="presOf" srcId="{446EAF45-4795-4A3F-A4D8-BBC0E707F7D9}" destId="{229F5087-99B6-4A6F-832F-CC2EE1AA925C}" srcOrd="0" destOrd="0" presId="urn:microsoft.com/office/officeart/2005/8/layout/vProcess5"/>
    <dgm:cxn modelId="{2BA7A75A-705C-4E1F-BE69-CCF8B31B107B}" type="presOf" srcId="{97760D5D-9039-4C0E-9F9B-F089302014D9}" destId="{64B3FD6C-8D4D-4D87-92A6-600F74EDB91C}" srcOrd="1" destOrd="0" presId="urn:microsoft.com/office/officeart/2005/8/layout/vProcess5"/>
    <dgm:cxn modelId="{F6004B8D-2B7B-492E-9296-8EC15F6AA26C}" type="presOf" srcId="{5D3422FC-E79D-4430-A0D3-34CE151943B8}" destId="{CA9A9EB8-3F7D-47B1-897E-367697EBDF70}" srcOrd="0" destOrd="0" presId="urn:microsoft.com/office/officeart/2005/8/layout/vProcess5"/>
    <dgm:cxn modelId="{14EB7390-9CA2-4F45-8B95-F15656CB1C1E}" type="presOf" srcId="{23DCFD73-D68A-4E9F-BF49-154D34C26D56}" destId="{CF25550A-07F1-4F39-AF58-8340560068CB}" srcOrd="0" destOrd="0" presId="urn:microsoft.com/office/officeart/2005/8/layout/vProcess5"/>
    <dgm:cxn modelId="{45B84FA3-96F2-4283-AB8C-00A2E93B7E30}" srcId="{8960890D-3E80-4D87-ABD2-6E96ED6306B8}" destId="{23DCFD73-D68A-4E9F-BF49-154D34C26D56}" srcOrd="3" destOrd="0" parTransId="{55EDB3C1-520A-426A-9E41-F19ABDF97B35}" sibTransId="{5D3422FC-E79D-4430-A0D3-34CE151943B8}"/>
    <dgm:cxn modelId="{055984A6-CE52-4C1C-8160-F2B20880AE11}" srcId="{8960890D-3E80-4D87-ABD2-6E96ED6306B8}" destId="{97760D5D-9039-4C0E-9F9B-F089302014D9}" srcOrd="0" destOrd="0" parTransId="{E67D198C-46D4-4871-A090-17A04FBA4B05}" sibTransId="{446EAF45-4795-4A3F-A4D8-BBC0E707F7D9}"/>
    <dgm:cxn modelId="{DC5D21B1-1EA2-4B9D-A1AC-9F0D3F13E1B6}" type="presOf" srcId="{97760D5D-9039-4C0E-9F9B-F089302014D9}" destId="{23F0CFE6-4A52-460A-B7A3-21F584AD05D4}" srcOrd="0" destOrd="0" presId="urn:microsoft.com/office/officeart/2005/8/layout/vProcess5"/>
    <dgm:cxn modelId="{761A4EBD-DE09-4AA0-BC6E-2139081CBF95}" type="presOf" srcId="{8960890D-3E80-4D87-ABD2-6E96ED6306B8}" destId="{81866F4E-0DC6-42A7-A89A-47D2A254F00F}" srcOrd="0" destOrd="0" presId="urn:microsoft.com/office/officeart/2005/8/layout/vProcess5"/>
    <dgm:cxn modelId="{54C698D3-E08B-4833-A509-4D7011C28A1A}" type="presOf" srcId="{58DD92B8-8AE3-4971-8F7F-958A4122860D}" destId="{2DDBAF1C-B740-44CC-ABFE-5612076EFF75}" srcOrd="1" destOrd="0" presId="urn:microsoft.com/office/officeart/2005/8/layout/vProcess5"/>
    <dgm:cxn modelId="{DF945CD9-0F87-4389-A9C5-FA3509ACE787}" type="presOf" srcId="{23DCFD73-D68A-4E9F-BF49-154D34C26D56}" destId="{84FDE834-1DA4-42D6-A3D3-E75B78E92E62}" srcOrd="1" destOrd="0" presId="urn:microsoft.com/office/officeart/2005/8/layout/vProcess5"/>
    <dgm:cxn modelId="{01FB51DA-A0FB-4B63-902C-CC913EABD615}" type="presOf" srcId="{8B6ABB9B-293F-4027-9F2E-750F896D6C04}" destId="{4551DF4D-3152-4327-85C4-9FC936541ED4}" srcOrd="0" destOrd="0" presId="urn:microsoft.com/office/officeart/2005/8/layout/vProcess5"/>
    <dgm:cxn modelId="{D39F41E1-CA49-4B34-8115-1A83640BA20D}" type="presOf" srcId="{5FBF6010-5226-455A-8F7F-3D9C9D96A6DE}" destId="{9306B5E3-7ECF-4874-81D7-CF966FF77E03}" srcOrd="1" destOrd="0" presId="urn:microsoft.com/office/officeart/2005/8/layout/vProcess5"/>
    <dgm:cxn modelId="{03F65DEE-8E51-4DAD-8695-44714C514CD2}" srcId="{8960890D-3E80-4D87-ABD2-6E96ED6306B8}" destId="{A619EB13-4DE3-46B7-BF5F-30B79103C23B}" srcOrd="1" destOrd="0" parTransId="{3129B636-A1E8-47D2-AB08-2DC533427C3E}" sibTransId="{8B6ABB9B-293F-4027-9F2E-750F896D6C04}"/>
    <dgm:cxn modelId="{17F2A4A1-927F-4581-975B-52840D88BA1E}" type="presParOf" srcId="{81866F4E-0DC6-42A7-A89A-47D2A254F00F}" destId="{C3EDCE03-86E8-4CE6-AEB8-CE3F3004E264}" srcOrd="0" destOrd="0" presId="urn:microsoft.com/office/officeart/2005/8/layout/vProcess5"/>
    <dgm:cxn modelId="{F1C2744E-45ED-4EC2-AA02-6D3FC8C52729}" type="presParOf" srcId="{81866F4E-0DC6-42A7-A89A-47D2A254F00F}" destId="{23F0CFE6-4A52-460A-B7A3-21F584AD05D4}" srcOrd="1" destOrd="0" presId="urn:microsoft.com/office/officeart/2005/8/layout/vProcess5"/>
    <dgm:cxn modelId="{D568C76C-DCAA-48D8-81DC-34208F1EE13A}" type="presParOf" srcId="{81866F4E-0DC6-42A7-A89A-47D2A254F00F}" destId="{6BF15124-625E-420B-BE28-8C7ABBE0D373}" srcOrd="2" destOrd="0" presId="urn:microsoft.com/office/officeart/2005/8/layout/vProcess5"/>
    <dgm:cxn modelId="{3DA46FC6-78A2-492C-AD67-EDDB6971E4D4}" type="presParOf" srcId="{81866F4E-0DC6-42A7-A89A-47D2A254F00F}" destId="{74C834AF-60D0-46EF-9909-D7BEACFEE594}" srcOrd="3" destOrd="0" presId="urn:microsoft.com/office/officeart/2005/8/layout/vProcess5"/>
    <dgm:cxn modelId="{2C6C5AAC-4681-409B-AB2B-96922A246AF2}" type="presParOf" srcId="{81866F4E-0DC6-42A7-A89A-47D2A254F00F}" destId="{CF25550A-07F1-4F39-AF58-8340560068CB}" srcOrd="4" destOrd="0" presId="urn:microsoft.com/office/officeart/2005/8/layout/vProcess5"/>
    <dgm:cxn modelId="{7FC03C4E-D049-4348-9AB1-362D1F2760C7}" type="presParOf" srcId="{81866F4E-0DC6-42A7-A89A-47D2A254F00F}" destId="{A34EF47F-109A-4B80-92B7-817B90A9AB84}" srcOrd="5" destOrd="0" presId="urn:microsoft.com/office/officeart/2005/8/layout/vProcess5"/>
    <dgm:cxn modelId="{AA54E597-425E-4D44-9966-43A19E8E25E6}" type="presParOf" srcId="{81866F4E-0DC6-42A7-A89A-47D2A254F00F}" destId="{229F5087-99B6-4A6F-832F-CC2EE1AA925C}" srcOrd="6" destOrd="0" presId="urn:microsoft.com/office/officeart/2005/8/layout/vProcess5"/>
    <dgm:cxn modelId="{D6641E4E-1EA3-4F36-9D2D-520B73D5ED7F}" type="presParOf" srcId="{81866F4E-0DC6-42A7-A89A-47D2A254F00F}" destId="{4551DF4D-3152-4327-85C4-9FC936541ED4}" srcOrd="7" destOrd="0" presId="urn:microsoft.com/office/officeart/2005/8/layout/vProcess5"/>
    <dgm:cxn modelId="{31604CF4-E2E8-4AA1-9F80-646AFCD8BA26}" type="presParOf" srcId="{81866F4E-0DC6-42A7-A89A-47D2A254F00F}" destId="{12EDAAF0-1E1F-4233-9CA1-A75F6E9707F0}" srcOrd="8" destOrd="0" presId="urn:microsoft.com/office/officeart/2005/8/layout/vProcess5"/>
    <dgm:cxn modelId="{2D77D8D0-666E-428B-9F9A-105D36E2A7DA}" type="presParOf" srcId="{81866F4E-0DC6-42A7-A89A-47D2A254F00F}" destId="{CA9A9EB8-3F7D-47B1-897E-367697EBDF70}" srcOrd="9" destOrd="0" presId="urn:microsoft.com/office/officeart/2005/8/layout/vProcess5"/>
    <dgm:cxn modelId="{6ECC1F53-6E54-456C-B0C1-6B4B63FB2545}" type="presParOf" srcId="{81866F4E-0DC6-42A7-A89A-47D2A254F00F}" destId="{64B3FD6C-8D4D-4D87-92A6-600F74EDB91C}" srcOrd="10" destOrd="0" presId="urn:microsoft.com/office/officeart/2005/8/layout/vProcess5"/>
    <dgm:cxn modelId="{C63A025E-AB15-49A1-B69E-E1DD65EB06BE}" type="presParOf" srcId="{81866F4E-0DC6-42A7-A89A-47D2A254F00F}" destId="{8FFB62AC-2F96-4967-87C7-4E8E61E1CDAD}" srcOrd="11" destOrd="0" presId="urn:microsoft.com/office/officeart/2005/8/layout/vProcess5"/>
    <dgm:cxn modelId="{FCEDBC85-9307-4937-B8AA-0BB56C24F7EC}" type="presParOf" srcId="{81866F4E-0DC6-42A7-A89A-47D2A254F00F}" destId="{9306B5E3-7ECF-4874-81D7-CF966FF77E03}" srcOrd="12" destOrd="0" presId="urn:microsoft.com/office/officeart/2005/8/layout/vProcess5"/>
    <dgm:cxn modelId="{27CC0C75-1553-41CC-8CF7-9D0A7546AE98}" type="presParOf" srcId="{81866F4E-0DC6-42A7-A89A-47D2A254F00F}" destId="{84FDE834-1DA4-42D6-A3D3-E75B78E92E62}" srcOrd="13" destOrd="0" presId="urn:microsoft.com/office/officeart/2005/8/layout/vProcess5"/>
    <dgm:cxn modelId="{7553B091-8E7E-4F38-9EDD-22128D289067}" type="presParOf" srcId="{81866F4E-0DC6-42A7-A89A-47D2A254F00F}" destId="{2DDBAF1C-B740-44CC-ABFE-5612076EFF7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56A5E6-B51D-4F27-AC7F-301CAB514B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38296CC3-C8E5-4CA2-9183-F9124A6418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Attrition: Executive, Production, Sales</a:t>
          </a:r>
        </a:p>
      </dgm:t>
    </dgm:pt>
    <dgm:pt modelId="{51F8449C-9186-459B-ABD6-F3594C5C8A20}" type="parTrans" cxnId="{DC593689-9269-4453-AAE8-07D18C0E2E68}">
      <dgm:prSet/>
      <dgm:spPr/>
      <dgm:t>
        <a:bodyPr/>
        <a:lstStyle/>
        <a:p>
          <a:endParaRPr lang="en-US"/>
        </a:p>
      </dgm:t>
    </dgm:pt>
    <dgm:pt modelId="{91B0F2BE-7EF1-4223-B86A-98C71DB5B792}" type="sibTrans" cxnId="{DC593689-9269-4453-AAE8-07D18C0E2E68}">
      <dgm:prSet/>
      <dgm:spPr/>
      <dgm:t>
        <a:bodyPr/>
        <a:lstStyle/>
        <a:p>
          <a:endParaRPr lang="en-US"/>
        </a:p>
      </dgm:t>
    </dgm:pt>
    <dgm:pt modelId="{1AE21BE6-78E4-473A-A66B-76BA123C26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Better Retention: Admin, IT/IS, Software</a:t>
          </a:r>
        </a:p>
      </dgm:t>
    </dgm:pt>
    <dgm:pt modelId="{A8B12AD9-2185-40BE-B6A5-75EE8BA1408A}" type="parTrans" cxnId="{F1E03F06-22F3-40DD-A180-D64B30A9947C}">
      <dgm:prSet/>
      <dgm:spPr/>
      <dgm:t>
        <a:bodyPr/>
        <a:lstStyle/>
        <a:p>
          <a:endParaRPr lang="en-US"/>
        </a:p>
      </dgm:t>
    </dgm:pt>
    <dgm:pt modelId="{D6D918C4-1CD2-407B-BA67-964912E7EAFE}" type="sibTrans" cxnId="{F1E03F06-22F3-40DD-A180-D64B30A9947C}">
      <dgm:prSet/>
      <dgm:spPr/>
      <dgm:t>
        <a:bodyPr/>
        <a:lstStyle/>
        <a:p>
          <a:endParaRPr lang="en-US"/>
        </a:p>
      </dgm:t>
    </dgm:pt>
    <dgm:pt modelId="{BFAA6C98-ABC2-43F9-8F02-0E71360952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Action: Analyze departmental issues affecting turnover.</a:t>
          </a:r>
        </a:p>
      </dgm:t>
    </dgm:pt>
    <dgm:pt modelId="{DCBC8420-8770-405F-A72B-1456B8D7B1D6}" type="parTrans" cxnId="{EE0A2160-FAA6-46D1-8DA1-33E69EDD83ED}">
      <dgm:prSet/>
      <dgm:spPr/>
      <dgm:t>
        <a:bodyPr/>
        <a:lstStyle/>
        <a:p>
          <a:endParaRPr lang="en-US"/>
        </a:p>
      </dgm:t>
    </dgm:pt>
    <dgm:pt modelId="{E8B2E128-4443-4835-8D26-AB135844FA61}" type="sibTrans" cxnId="{EE0A2160-FAA6-46D1-8DA1-33E69EDD83ED}">
      <dgm:prSet/>
      <dgm:spPr/>
      <dgm:t>
        <a:bodyPr/>
        <a:lstStyle/>
        <a:p>
          <a:endParaRPr lang="en-US"/>
        </a:p>
      </dgm:t>
    </dgm:pt>
    <dgm:pt modelId="{6E81A945-FCB7-4E40-A62C-12D160B58926}" type="pres">
      <dgm:prSet presAssocID="{1B56A5E6-B51D-4F27-AC7F-301CAB514B39}" presName="root" presStyleCnt="0">
        <dgm:presLayoutVars>
          <dgm:dir/>
          <dgm:resizeHandles val="exact"/>
        </dgm:presLayoutVars>
      </dgm:prSet>
      <dgm:spPr/>
    </dgm:pt>
    <dgm:pt modelId="{BC880019-2C9E-42DD-B272-1930C3C2F0D1}" type="pres">
      <dgm:prSet presAssocID="{38296CC3-C8E5-4CA2-9183-F9124A64181F}" presName="compNode" presStyleCnt="0"/>
      <dgm:spPr/>
    </dgm:pt>
    <dgm:pt modelId="{7A703544-77B4-4600-B2B6-3337702EFBFC}" type="pres">
      <dgm:prSet presAssocID="{38296CC3-C8E5-4CA2-9183-F9124A64181F}" presName="bgRect" presStyleLbl="bgShp" presStyleIdx="0" presStyleCnt="3"/>
      <dgm:spPr/>
    </dgm:pt>
    <dgm:pt modelId="{60A87E09-B777-42F2-BC9B-986F0D0D92EE}" type="pres">
      <dgm:prSet presAssocID="{38296CC3-C8E5-4CA2-9183-F9124A6418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5482D0B9-A62C-4931-93F6-27AB85280F5B}" type="pres">
      <dgm:prSet presAssocID="{38296CC3-C8E5-4CA2-9183-F9124A64181F}" presName="spaceRect" presStyleCnt="0"/>
      <dgm:spPr/>
    </dgm:pt>
    <dgm:pt modelId="{414110FE-D287-452C-B9C0-CC548171BA3C}" type="pres">
      <dgm:prSet presAssocID="{38296CC3-C8E5-4CA2-9183-F9124A64181F}" presName="parTx" presStyleLbl="revTx" presStyleIdx="0" presStyleCnt="3">
        <dgm:presLayoutVars>
          <dgm:chMax val="0"/>
          <dgm:chPref val="0"/>
        </dgm:presLayoutVars>
      </dgm:prSet>
      <dgm:spPr/>
    </dgm:pt>
    <dgm:pt modelId="{3AADF70A-380E-44C6-B67A-15570377248A}" type="pres">
      <dgm:prSet presAssocID="{91B0F2BE-7EF1-4223-B86A-98C71DB5B792}" presName="sibTrans" presStyleCnt="0"/>
      <dgm:spPr/>
    </dgm:pt>
    <dgm:pt modelId="{D8DF7907-6707-4592-B129-6B06CDB312CD}" type="pres">
      <dgm:prSet presAssocID="{1AE21BE6-78E4-473A-A66B-76BA123C261B}" presName="compNode" presStyleCnt="0"/>
      <dgm:spPr/>
    </dgm:pt>
    <dgm:pt modelId="{4076168F-B414-4F0B-AF16-921B90923771}" type="pres">
      <dgm:prSet presAssocID="{1AE21BE6-78E4-473A-A66B-76BA123C261B}" presName="bgRect" presStyleLbl="bgShp" presStyleIdx="1" presStyleCnt="3"/>
      <dgm:spPr/>
    </dgm:pt>
    <dgm:pt modelId="{296C2DB9-DCBE-4D43-B702-BF11CAC6137C}" type="pres">
      <dgm:prSet presAssocID="{1AE21BE6-78E4-473A-A66B-76BA123C26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1362F51-54AA-43A8-9397-6E9A63BB1A26}" type="pres">
      <dgm:prSet presAssocID="{1AE21BE6-78E4-473A-A66B-76BA123C261B}" presName="spaceRect" presStyleCnt="0"/>
      <dgm:spPr/>
    </dgm:pt>
    <dgm:pt modelId="{54C0A3C0-1F3D-4B03-BCD9-C2CE350D656E}" type="pres">
      <dgm:prSet presAssocID="{1AE21BE6-78E4-473A-A66B-76BA123C261B}" presName="parTx" presStyleLbl="revTx" presStyleIdx="1" presStyleCnt="3">
        <dgm:presLayoutVars>
          <dgm:chMax val="0"/>
          <dgm:chPref val="0"/>
        </dgm:presLayoutVars>
      </dgm:prSet>
      <dgm:spPr/>
    </dgm:pt>
    <dgm:pt modelId="{FC8129E1-76BE-41F5-8775-70241C38569B}" type="pres">
      <dgm:prSet presAssocID="{D6D918C4-1CD2-407B-BA67-964912E7EAFE}" presName="sibTrans" presStyleCnt="0"/>
      <dgm:spPr/>
    </dgm:pt>
    <dgm:pt modelId="{3A027B35-D6B5-4BA5-BBCD-9A5DFBA8FE21}" type="pres">
      <dgm:prSet presAssocID="{BFAA6C98-ABC2-43F9-8F02-0E71360952CC}" presName="compNode" presStyleCnt="0"/>
      <dgm:spPr/>
    </dgm:pt>
    <dgm:pt modelId="{33BB7789-2A0B-445C-A8ED-973C90CAC9E4}" type="pres">
      <dgm:prSet presAssocID="{BFAA6C98-ABC2-43F9-8F02-0E71360952CC}" presName="bgRect" presStyleLbl="bgShp" presStyleIdx="2" presStyleCnt="3"/>
      <dgm:spPr/>
    </dgm:pt>
    <dgm:pt modelId="{BBDD1EA0-A7AF-4E80-A0F8-854B058A2215}" type="pres">
      <dgm:prSet presAssocID="{BFAA6C98-ABC2-43F9-8F02-0E71360952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A646A7D-0ECA-447B-81BF-EA238EAC9A87}" type="pres">
      <dgm:prSet presAssocID="{BFAA6C98-ABC2-43F9-8F02-0E71360952CC}" presName="spaceRect" presStyleCnt="0"/>
      <dgm:spPr/>
    </dgm:pt>
    <dgm:pt modelId="{F7EFF2FB-2E19-42FB-AC58-683F531810D1}" type="pres">
      <dgm:prSet presAssocID="{BFAA6C98-ABC2-43F9-8F02-0E71360952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1E03F06-22F3-40DD-A180-D64B30A9947C}" srcId="{1B56A5E6-B51D-4F27-AC7F-301CAB514B39}" destId="{1AE21BE6-78E4-473A-A66B-76BA123C261B}" srcOrd="1" destOrd="0" parTransId="{A8B12AD9-2185-40BE-B6A5-75EE8BA1408A}" sibTransId="{D6D918C4-1CD2-407B-BA67-964912E7EAFE}"/>
    <dgm:cxn modelId="{EE0A2160-FAA6-46D1-8DA1-33E69EDD83ED}" srcId="{1B56A5E6-B51D-4F27-AC7F-301CAB514B39}" destId="{BFAA6C98-ABC2-43F9-8F02-0E71360952CC}" srcOrd="2" destOrd="0" parTransId="{DCBC8420-8770-405F-A72B-1456B8D7B1D6}" sibTransId="{E8B2E128-4443-4835-8D26-AB135844FA61}"/>
    <dgm:cxn modelId="{0F425473-A949-4832-98AD-FF3E1FFABF7C}" type="presOf" srcId="{1B56A5E6-B51D-4F27-AC7F-301CAB514B39}" destId="{6E81A945-FCB7-4E40-A62C-12D160B58926}" srcOrd="0" destOrd="0" presId="urn:microsoft.com/office/officeart/2018/2/layout/IconVerticalSolidList"/>
    <dgm:cxn modelId="{DC593689-9269-4453-AAE8-07D18C0E2E68}" srcId="{1B56A5E6-B51D-4F27-AC7F-301CAB514B39}" destId="{38296CC3-C8E5-4CA2-9183-F9124A64181F}" srcOrd="0" destOrd="0" parTransId="{51F8449C-9186-459B-ABD6-F3594C5C8A20}" sibTransId="{91B0F2BE-7EF1-4223-B86A-98C71DB5B792}"/>
    <dgm:cxn modelId="{BFDE42B6-E209-4196-9AEE-CD3D6D7CB317}" type="presOf" srcId="{BFAA6C98-ABC2-43F9-8F02-0E71360952CC}" destId="{F7EFF2FB-2E19-42FB-AC58-683F531810D1}" srcOrd="0" destOrd="0" presId="urn:microsoft.com/office/officeart/2018/2/layout/IconVerticalSolidList"/>
    <dgm:cxn modelId="{EDC555C2-9451-4059-A30B-531BCF21B2CB}" type="presOf" srcId="{1AE21BE6-78E4-473A-A66B-76BA123C261B}" destId="{54C0A3C0-1F3D-4B03-BCD9-C2CE350D656E}" srcOrd="0" destOrd="0" presId="urn:microsoft.com/office/officeart/2018/2/layout/IconVerticalSolidList"/>
    <dgm:cxn modelId="{821397F4-AF28-4721-A180-C70AA661E127}" type="presOf" srcId="{38296CC3-C8E5-4CA2-9183-F9124A64181F}" destId="{414110FE-D287-452C-B9C0-CC548171BA3C}" srcOrd="0" destOrd="0" presId="urn:microsoft.com/office/officeart/2018/2/layout/IconVerticalSolidList"/>
    <dgm:cxn modelId="{92A774EC-9C83-4139-AFA4-6AA4652FE5B6}" type="presParOf" srcId="{6E81A945-FCB7-4E40-A62C-12D160B58926}" destId="{BC880019-2C9E-42DD-B272-1930C3C2F0D1}" srcOrd="0" destOrd="0" presId="urn:microsoft.com/office/officeart/2018/2/layout/IconVerticalSolidList"/>
    <dgm:cxn modelId="{211BCC75-8EA2-404B-9CAB-758A90551632}" type="presParOf" srcId="{BC880019-2C9E-42DD-B272-1930C3C2F0D1}" destId="{7A703544-77B4-4600-B2B6-3337702EFBFC}" srcOrd="0" destOrd="0" presId="urn:microsoft.com/office/officeart/2018/2/layout/IconVerticalSolidList"/>
    <dgm:cxn modelId="{5B83322A-EFE0-4C9F-B7EA-A9BED81595F4}" type="presParOf" srcId="{BC880019-2C9E-42DD-B272-1930C3C2F0D1}" destId="{60A87E09-B777-42F2-BC9B-986F0D0D92EE}" srcOrd="1" destOrd="0" presId="urn:microsoft.com/office/officeart/2018/2/layout/IconVerticalSolidList"/>
    <dgm:cxn modelId="{E5B1DF42-3C18-47C4-B1ED-3D69A968B2F2}" type="presParOf" srcId="{BC880019-2C9E-42DD-B272-1930C3C2F0D1}" destId="{5482D0B9-A62C-4931-93F6-27AB85280F5B}" srcOrd="2" destOrd="0" presId="urn:microsoft.com/office/officeart/2018/2/layout/IconVerticalSolidList"/>
    <dgm:cxn modelId="{BA955F4E-432E-4709-BE99-74CD0154F7A8}" type="presParOf" srcId="{BC880019-2C9E-42DD-B272-1930C3C2F0D1}" destId="{414110FE-D287-452C-B9C0-CC548171BA3C}" srcOrd="3" destOrd="0" presId="urn:microsoft.com/office/officeart/2018/2/layout/IconVerticalSolidList"/>
    <dgm:cxn modelId="{20E8CE8A-8C16-43D7-B49D-C3E0E132F263}" type="presParOf" srcId="{6E81A945-FCB7-4E40-A62C-12D160B58926}" destId="{3AADF70A-380E-44C6-B67A-15570377248A}" srcOrd="1" destOrd="0" presId="urn:microsoft.com/office/officeart/2018/2/layout/IconVerticalSolidList"/>
    <dgm:cxn modelId="{57482755-D8EF-4735-91AB-57B2E0260714}" type="presParOf" srcId="{6E81A945-FCB7-4E40-A62C-12D160B58926}" destId="{D8DF7907-6707-4592-B129-6B06CDB312CD}" srcOrd="2" destOrd="0" presId="urn:microsoft.com/office/officeart/2018/2/layout/IconVerticalSolidList"/>
    <dgm:cxn modelId="{D7949B32-3B88-4A0A-AC53-F9105E3D3B45}" type="presParOf" srcId="{D8DF7907-6707-4592-B129-6B06CDB312CD}" destId="{4076168F-B414-4F0B-AF16-921B90923771}" srcOrd="0" destOrd="0" presId="urn:microsoft.com/office/officeart/2018/2/layout/IconVerticalSolidList"/>
    <dgm:cxn modelId="{7CFFF6F6-25BE-414A-B29D-909573E5763C}" type="presParOf" srcId="{D8DF7907-6707-4592-B129-6B06CDB312CD}" destId="{296C2DB9-DCBE-4D43-B702-BF11CAC6137C}" srcOrd="1" destOrd="0" presId="urn:microsoft.com/office/officeart/2018/2/layout/IconVerticalSolidList"/>
    <dgm:cxn modelId="{04E9481D-37FB-4FAB-83B2-F19AC5CCD0F7}" type="presParOf" srcId="{D8DF7907-6707-4592-B129-6B06CDB312CD}" destId="{B1362F51-54AA-43A8-9397-6E9A63BB1A26}" srcOrd="2" destOrd="0" presId="urn:microsoft.com/office/officeart/2018/2/layout/IconVerticalSolidList"/>
    <dgm:cxn modelId="{8EE16C39-FE4F-4395-B9F3-62A9D28FE501}" type="presParOf" srcId="{D8DF7907-6707-4592-B129-6B06CDB312CD}" destId="{54C0A3C0-1F3D-4B03-BCD9-C2CE350D656E}" srcOrd="3" destOrd="0" presId="urn:microsoft.com/office/officeart/2018/2/layout/IconVerticalSolidList"/>
    <dgm:cxn modelId="{43CB7510-FD00-4F10-88C0-D76778F02B98}" type="presParOf" srcId="{6E81A945-FCB7-4E40-A62C-12D160B58926}" destId="{FC8129E1-76BE-41F5-8775-70241C38569B}" srcOrd="3" destOrd="0" presId="urn:microsoft.com/office/officeart/2018/2/layout/IconVerticalSolidList"/>
    <dgm:cxn modelId="{2463C7A3-00C9-4FA7-9A56-A8B52AFAFEB0}" type="presParOf" srcId="{6E81A945-FCB7-4E40-A62C-12D160B58926}" destId="{3A027B35-D6B5-4BA5-BBCD-9A5DFBA8FE21}" srcOrd="4" destOrd="0" presId="urn:microsoft.com/office/officeart/2018/2/layout/IconVerticalSolidList"/>
    <dgm:cxn modelId="{9F3C2935-4E81-4521-A40C-FF9C57AF0D25}" type="presParOf" srcId="{3A027B35-D6B5-4BA5-BBCD-9A5DFBA8FE21}" destId="{33BB7789-2A0B-445C-A8ED-973C90CAC9E4}" srcOrd="0" destOrd="0" presId="urn:microsoft.com/office/officeart/2018/2/layout/IconVerticalSolidList"/>
    <dgm:cxn modelId="{4282E27D-3D44-4AEA-9798-7BA1140A6206}" type="presParOf" srcId="{3A027B35-D6B5-4BA5-BBCD-9A5DFBA8FE21}" destId="{BBDD1EA0-A7AF-4E80-A0F8-854B058A2215}" srcOrd="1" destOrd="0" presId="urn:microsoft.com/office/officeart/2018/2/layout/IconVerticalSolidList"/>
    <dgm:cxn modelId="{B991BAB3-347D-4511-A9DC-904C20A1B6BF}" type="presParOf" srcId="{3A027B35-D6B5-4BA5-BBCD-9A5DFBA8FE21}" destId="{4A646A7D-0ECA-447B-81BF-EA238EAC9A87}" srcOrd="2" destOrd="0" presId="urn:microsoft.com/office/officeart/2018/2/layout/IconVerticalSolidList"/>
    <dgm:cxn modelId="{079A1F44-4238-46DA-9741-BDBAAC34FBA7}" type="presParOf" srcId="{3A027B35-D6B5-4BA5-BBCD-9A5DFBA8FE21}" destId="{F7EFF2FB-2E19-42FB-AC58-683F531810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9A7C42-FA47-4F18-87A7-5D7B8EEEAEC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2C51A08-4CFB-4BA5-BE30-9BA211E4A1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Ratings (1 to 5): Mostly around 3–4.</a:t>
          </a:r>
        </a:p>
      </dgm:t>
    </dgm:pt>
    <dgm:pt modelId="{7E73EE75-334C-4A2C-BE19-037D0B3BDB87}" type="parTrans" cxnId="{B19881DC-1DA4-48A6-8B49-D59C71290494}">
      <dgm:prSet/>
      <dgm:spPr/>
      <dgm:t>
        <a:bodyPr/>
        <a:lstStyle/>
        <a:p>
          <a:endParaRPr lang="en-US"/>
        </a:p>
      </dgm:t>
    </dgm:pt>
    <dgm:pt modelId="{28620620-6D49-4DFE-B352-EBA2D896B815}" type="sibTrans" cxnId="{B19881DC-1DA4-48A6-8B49-D59C71290494}">
      <dgm:prSet/>
      <dgm:spPr/>
      <dgm:t>
        <a:bodyPr/>
        <a:lstStyle/>
        <a:p>
          <a:endParaRPr lang="en-US"/>
        </a:p>
      </dgm:t>
    </dgm:pt>
    <dgm:pt modelId="{148C10AC-73F3-496E-9F32-4716AC667E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High Satisfaction: Sales, Admin</a:t>
          </a:r>
        </a:p>
      </dgm:t>
    </dgm:pt>
    <dgm:pt modelId="{C2F04CE3-27BF-424D-A94B-95930D6785BA}" type="parTrans" cxnId="{CE6920B9-ED54-4C3E-BC95-DD44E3D3012E}">
      <dgm:prSet/>
      <dgm:spPr/>
      <dgm:t>
        <a:bodyPr/>
        <a:lstStyle/>
        <a:p>
          <a:endParaRPr lang="en-US"/>
        </a:p>
      </dgm:t>
    </dgm:pt>
    <dgm:pt modelId="{E73C59C9-1902-4CEF-9668-3E280CD05781}" type="sibTrans" cxnId="{CE6920B9-ED54-4C3E-BC95-DD44E3D3012E}">
      <dgm:prSet/>
      <dgm:spPr/>
      <dgm:t>
        <a:bodyPr/>
        <a:lstStyle/>
        <a:p>
          <a:endParaRPr lang="en-US"/>
        </a:p>
      </dgm:t>
    </dgm:pt>
    <dgm:pt modelId="{9569A9E2-051B-47ED-AF28-3B3F3A6E16E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Low Satisfaction: Software, Executive</a:t>
          </a:r>
        </a:p>
      </dgm:t>
    </dgm:pt>
    <dgm:pt modelId="{0E96F221-0626-4640-8A2D-388CECB6FED6}" type="parTrans" cxnId="{4892E674-F362-4988-B262-B616318B0D55}">
      <dgm:prSet/>
      <dgm:spPr/>
      <dgm:t>
        <a:bodyPr/>
        <a:lstStyle/>
        <a:p>
          <a:endParaRPr lang="en-US"/>
        </a:p>
      </dgm:t>
    </dgm:pt>
    <dgm:pt modelId="{8CB3D187-E869-41F8-B58F-8D9764AB7D98}" type="sibTrans" cxnId="{4892E674-F362-4988-B262-B616318B0D55}">
      <dgm:prSet/>
      <dgm:spPr/>
      <dgm:t>
        <a:bodyPr/>
        <a:lstStyle/>
        <a:p>
          <a:endParaRPr lang="en-US"/>
        </a:p>
      </dgm:t>
    </dgm:pt>
    <dgm:pt modelId="{A6F9B7A0-9BCE-4A94-8A3D-FCB0D6EF61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Action: Target satisfaction improvement where scores are low.</a:t>
          </a:r>
        </a:p>
      </dgm:t>
    </dgm:pt>
    <dgm:pt modelId="{EEA61472-D96C-4BE3-8A2F-20E3E6FF560B}" type="parTrans" cxnId="{403034CD-DF1F-4F47-8D03-4F4EFBC88950}">
      <dgm:prSet/>
      <dgm:spPr/>
      <dgm:t>
        <a:bodyPr/>
        <a:lstStyle/>
        <a:p>
          <a:endParaRPr lang="en-US"/>
        </a:p>
      </dgm:t>
    </dgm:pt>
    <dgm:pt modelId="{9BAA5DE5-EAB7-481A-91B8-05B26D110B40}" type="sibTrans" cxnId="{403034CD-DF1F-4F47-8D03-4F4EFBC88950}">
      <dgm:prSet/>
      <dgm:spPr/>
      <dgm:t>
        <a:bodyPr/>
        <a:lstStyle/>
        <a:p>
          <a:endParaRPr lang="en-US"/>
        </a:p>
      </dgm:t>
    </dgm:pt>
    <dgm:pt modelId="{98872637-A6C8-4391-9BC0-B9A394FAD610}" type="pres">
      <dgm:prSet presAssocID="{D79A7C42-FA47-4F18-87A7-5D7B8EEEAEC0}" presName="root" presStyleCnt="0">
        <dgm:presLayoutVars>
          <dgm:dir/>
          <dgm:resizeHandles val="exact"/>
        </dgm:presLayoutVars>
      </dgm:prSet>
      <dgm:spPr/>
    </dgm:pt>
    <dgm:pt modelId="{767E4EF8-4A4D-4BCC-859E-AF5DE83ED780}" type="pres">
      <dgm:prSet presAssocID="{32C51A08-4CFB-4BA5-BE30-9BA211E4A15F}" presName="compNode" presStyleCnt="0"/>
      <dgm:spPr/>
    </dgm:pt>
    <dgm:pt modelId="{001A4D87-FA08-4FF3-8ABD-6FFB9DBAB14E}" type="pres">
      <dgm:prSet presAssocID="{32C51A08-4CFB-4BA5-BE30-9BA211E4A15F}" presName="iconBgRect" presStyleLbl="bgShp" presStyleIdx="0" presStyleCnt="4"/>
      <dgm:spPr/>
    </dgm:pt>
    <dgm:pt modelId="{268ECC70-F83E-4A82-A571-B713D31D8F7E}" type="pres">
      <dgm:prSet presAssocID="{32C51A08-4CFB-4BA5-BE30-9BA211E4A15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E2DD6D76-ED5F-4DC7-A0E0-C7F3B1406493}" type="pres">
      <dgm:prSet presAssocID="{32C51A08-4CFB-4BA5-BE30-9BA211E4A15F}" presName="spaceRect" presStyleCnt="0"/>
      <dgm:spPr/>
    </dgm:pt>
    <dgm:pt modelId="{58C79754-F47D-4B01-B5DE-4C72A19CAF8E}" type="pres">
      <dgm:prSet presAssocID="{32C51A08-4CFB-4BA5-BE30-9BA211E4A15F}" presName="textRect" presStyleLbl="revTx" presStyleIdx="0" presStyleCnt="4">
        <dgm:presLayoutVars>
          <dgm:chMax val="1"/>
          <dgm:chPref val="1"/>
        </dgm:presLayoutVars>
      </dgm:prSet>
      <dgm:spPr/>
    </dgm:pt>
    <dgm:pt modelId="{EBCA888E-48E8-4CF9-91CC-4BBF5A893BC6}" type="pres">
      <dgm:prSet presAssocID="{28620620-6D49-4DFE-B352-EBA2D896B815}" presName="sibTrans" presStyleCnt="0"/>
      <dgm:spPr/>
    </dgm:pt>
    <dgm:pt modelId="{10087220-13F3-4110-80F0-F1FB97C05C5E}" type="pres">
      <dgm:prSet presAssocID="{148C10AC-73F3-496E-9F32-4716AC667E0F}" presName="compNode" presStyleCnt="0"/>
      <dgm:spPr/>
    </dgm:pt>
    <dgm:pt modelId="{BDC50C61-0AFB-47FA-A8BA-101D532673F1}" type="pres">
      <dgm:prSet presAssocID="{148C10AC-73F3-496E-9F32-4716AC667E0F}" presName="iconBgRect" presStyleLbl="bgShp" presStyleIdx="1" presStyleCnt="4"/>
      <dgm:spPr/>
    </dgm:pt>
    <dgm:pt modelId="{F5A8C056-0FF7-4BF3-9577-E7B098A5465F}" type="pres">
      <dgm:prSet presAssocID="{148C10AC-73F3-496E-9F32-4716AC667E0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62AA32B5-2566-433E-AB6F-44111D8D6DDF}" type="pres">
      <dgm:prSet presAssocID="{148C10AC-73F3-496E-9F32-4716AC667E0F}" presName="spaceRect" presStyleCnt="0"/>
      <dgm:spPr/>
    </dgm:pt>
    <dgm:pt modelId="{EC195F31-442C-4CDF-8F26-EF17E8182642}" type="pres">
      <dgm:prSet presAssocID="{148C10AC-73F3-496E-9F32-4716AC667E0F}" presName="textRect" presStyleLbl="revTx" presStyleIdx="1" presStyleCnt="4">
        <dgm:presLayoutVars>
          <dgm:chMax val="1"/>
          <dgm:chPref val="1"/>
        </dgm:presLayoutVars>
      </dgm:prSet>
      <dgm:spPr/>
    </dgm:pt>
    <dgm:pt modelId="{F9DE784B-9CD6-4E55-912F-BEE9CC80D84E}" type="pres">
      <dgm:prSet presAssocID="{E73C59C9-1902-4CEF-9668-3E280CD05781}" presName="sibTrans" presStyleCnt="0"/>
      <dgm:spPr/>
    </dgm:pt>
    <dgm:pt modelId="{FAFB8428-C25F-45F2-83C6-CB4EAB66985F}" type="pres">
      <dgm:prSet presAssocID="{9569A9E2-051B-47ED-AF28-3B3F3A6E16E2}" presName="compNode" presStyleCnt="0"/>
      <dgm:spPr/>
    </dgm:pt>
    <dgm:pt modelId="{7B0636E8-4CF6-44C8-8289-3A1FDF1343B0}" type="pres">
      <dgm:prSet presAssocID="{9569A9E2-051B-47ED-AF28-3B3F3A6E16E2}" presName="iconBgRect" presStyleLbl="bgShp" presStyleIdx="2" presStyleCnt="4"/>
      <dgm:spPr/>
    </dgm:pt>
    <dgm:pt modelId="{D3F67FA6-1A5C-4A25-8A3F-ABE94318C1C7}" type="pres">
      <dgm:prSet presAssocID="{9569A9E2-051B-47ED-AF28-3B3F3A6E16E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Outline"/>
        </a:ext>
      </dgm:extLst>
    </dgm:pt>
    <dgm:pt modelId="{EAA646CA-EF74-48FC-ADF5-E5C2D6B1344A}" type="pres">
      <dgm:prSet presAssocID="{9569A9E2-051B-47ED-AF28-3B3F3A6E16E2}" presName="spaceRect" presStyleCnt="0"/>
      <dgm:spPr/>
    </dgm:pt>
    <dgm:pt modelId="{BF6937E3-E40E-4DDD-98B3-01C315D06F57}" type="pres">
      <dgm:prSet presAssocID="{9569A9E2-051B-47ED-AF28-3B3F3A6E16E2}" presName="textRect" presStyleLbl="revTx" presStyleIdx="2" presStyleCnt="4">
        <dgm:presLayoutVars>
          <dgm:chMax val="1"/>
          <dgm:chPref val="1"/>
        </dgm:presLayoutVars>
      </dgm:prSet>
      <dgm:spPr/>
    </dgm:pt>
    <dgm:pt modelId="{71AD416C-1998-4999-A5DD-37D9E3E25993}" type="pres">
      <dgm:prSet presAssocID="{8CB3D187-E869-41F8-B58F-8D9764AB7D98}" presName="sibTrans" presStyleCnt="0"/>
      <dgm:spPr/>
    </dgm:pt>
    <dgm:pt modelId="{11FD2938-7728-49D9-BBDD-44834BF7071D}" type="pres">
      <dgm:prSet presAssocID="{A6F9B7A0-9BCE-4A94-8A3D-FCB0D6EF613C}" presName="compNode" presStyleCnt="0"/>
      <dgm:spPr/>
    </dgm:pt>
    <dgm:pt modelId="{4AB4AFC1-C3A8-4A7B-A55A-EFC6A528928A}" type="pres">
      <dgm:prSet presAssocID="{A6F9B7A0-9BCE-4A94-8A3D-FCB0D6EF613C}" presName="iconBgRect" presStyleLbl="bgShp" presStyleIdx="3" presStyleCnt="4"/>
      <dgm:spPr/>
    </dgm:pt>
    <dgm:pt modelId="{AD35D3B7-7E20-4483-946A-C7A2CB645C6D}" type="pres">
      <dgm:prSet presAssocID="{A6F9B7A0-9BCE-4A94-8A3D-FCB0D6EF61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C2830D18-4DB9-4E4D-A6AE-E05CD08C3BBB}" type="pres">
      <dgm:prSet presAssocID="{A6F9B7A0-9BCE-4A94-8A3D-FCB0D6EF613C}" presName="spaceRect" presStyleCnt="0"/>
      <dgm:spPr/>
    </dgm:pt>
    <dgm:pt modelId="{1CBC0FE9-2909-40AB-99AB-61D62BB8901B}" type="pres">
      <dgm:prSet presAssocID="{A6F9B7A0-9BCE-4A94-8A3D-FCB0D6EF61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0632537-9085-44DE-8B43-A028F1A7FA2F}" type="presOf" srcId="{9569A9E2-051B-47ED-AF28-3B3F3A6E16E2}" destId="{BF6937E3-E40E-4DDD-98B3-01C315D06F57}" srcOrd="0" destOrd="0" presId="urn:microsoft.com/office/officeart/2018/5/layout/IconCircleLabelList"/>
    <dgm:cxn modelId="{CC46EF42-C684-417E-B810-2D528125ACAB}" type="presOf" srcId="{32C51A08-4CFB-4BA5-BE30-9BA211E4A15F}" destId="{58C79754-F47D-4B01-B5DE-4C72A19CAF8E}" srcOrd="0" destOrd="0" presId="urn:microsoft.com/office/officeart/2018/5/layout/IconCircleLabelList"/>
    <dgm:cxn modelId="{4892E674-F362-4988-B262-B616318B0D55}" srcId="{D79A7C42-FA47-4F18-87A7-5D7B8EEEAEC0}" destId="{9569A9E2-051B-47ED-AF28-3B3F3A6E16E2}" srcOrd="2" destOrd="0" parTransId="{0E96F221-0626-4640-8A2D-388CECB6FED6}" sibTransId="{8CB3D187-E869-41F8-B58F-8D9764AB7D98}"/>
    <dgm:cxn modelId="{993423A3-038B-46B9-ABF0-F26AE520649C}" type="presOf" srcId="{148C10AC-73F3-496E-9F32-4716AC667E0F}" destId="{EC195F31-442C-4CDF-8F26-EF17E8182642}" srcOrd="0" destOrd="0" presId="urn:microsoft.com/office/officeart/2018/5/layout/IconCircleLabelList"/>
    <dgm:cxn modelId="{81ABFCAC-B8CB-43CA-926D-A5395A91AAF5}" type="presOf" srcId="{D79A7C42-FA47-4F18-87A7-5D7B8EEEAEC0}" destId="{98872637-A6C8-4391-9BC0-B9A394FAD610}" srcOrd="0" destOrd="0" presId="urn:microsoft.com/office/officeart/2018/5/layout/IconCircleLabelList"/>
    <dgm:cxn modelId="{E9F154B5-1877-494C-9E55-8489387929E6}" type="presOf" srcId="{A6F9B7A0-9BCE-4A94-8A3D-FCB0D6EF613C}" destId="{1CBC0FE9-2909-40AB-99AB-61D62BB8901B}" srcOrd="0" destOrd="0" presId="urn:microsoft.com/office/officeart/2018/5/layout/IconCircleLabelList"/>
    <dgm:cxn modelId="{CE6920B9-ED54-4C3E-BC95-DD44E3D3012E}" srcId="{D79A7C42-FA47-4F18-87A7-5D7B8EEEAEC0}" destId="{148C10AC-73F3-496E-9F32-4716AC667E0F}" srcOrd="1" destOrd="0" parTransId="{C2F04CE3-27BF-424D-A94B-95930D6785BA}" sibTransId="{E73C59C9-1902-4CEF-9668-3E280CD05781}"/>
    <dgm:cxn modelId="{403034CD-DF1F-4F47-8D03-4F4EFBC88950}" srcId="{D79A7C42-FA47-4F18-87A7-5D7B8EEEAEC0}" destId="{A6F9B7A0-9BCE-4A94-8A3D-FCB0D6EF613C}" srcOrd="3" destOrd="0" parTransId="{EEA61472-D96C-4BE3-8A2F-20E3E6FF560B}" sibTransId="{9BAA5DE5-EAB7-481A-91B8-05B26D110B40}"/>
    <dgm:cxn modelId="{B19881DC-1DA4-48A6-8B49-D59C71290494}" srcId="{D79A7C42-FA47-4F18-87A7-5D7B8EEEAEC0}" destId="{32C51A08-4CFB-4BA5-BE30-9BA211E4A15F}" srcOrd="0" destOrd="0" parTransId="{7E73EE75-334C-4A2C-BE19-037D0B3BDB87}" sibTransId="{28620620-6D49-4DFE-B352-EBA2D896B815}"/>
    <dgm:cxn modelId="{D9B7FBFF-2B65-4B27-B61A-DB7BD75B533D}" type="presParOf" srcId="{98872637-A6C8-4391-9BC0-B9A394FAD610}" destId="{767E4EF8-4A4D-4BCC-859E-AF5DE83ED780}" srcOrd="0" destOrd="0" presId="urn:microsoft.com/office/officeart/2018/5/layout/IconCircleLabelList"/>
    <dgm:cxn modelId="{57AC8AA5-C1FE-4F1D-BADD-45043B5733FD}" type="presParOf" srcId="{767E4EF8-4A4D-4BCC-859E-AF5DE83ED780}" destId="{001A4D87-FA08-4FF3-8ABD-6FFB9DBAB14E}" srcOrd="0" destOrd="0" presId="urn:microsoft.com/office/officeart/2018/5/layout/IconCircleLabelList"/>
    <dgm:cxn modelId="{86E134B2-0350-438B-BB74-02937F62A18B}" type="presParOf" srcId="{767E4EF8-4A4D-4BCC-859E-AF5DE83ED780}" destId="{268ECC70-F83E-4A82-A571-B713D31D8F7E}" srcOrd="1" destOrd="0" presId="urn:microsoft.com/office/officeart/2018/5/layout/IconCircleLabelList"/>
    <dgm:cxn modelId="{864457BB-08F6-40D6-AD69-AC0E7D963545}" type="presParOf" srcId="{767E4EF8-4A4D-4BCC-859E-AF5DE83ED780}" destId="{E2DD6D76-ED5F-4DC7-A0E0-C7F3B1406493}" srcOrd="2" destOrd="0" presId="urn:microsoft.com/office/officeart/2018/5/layout/IconCircleLabelList"/>
    <dgm:cxn modelId="{8D498810-6252-4795-AFCB-2F5C04F03685}" type="presParOf" srcId="{767E4EF8-4A4D-4BCC-859E-AF5DE83ED780}" destId="{58C79754-F47D-4B01-B5DE-4C72A19CAF8E}" srcOrd="3" destOrd="0" presId="urn:microsoft.com/office/officeart/2018/5/layout/IconCircleLabelList"/>
    <dgm:cxn modelId="{47BD290F-7CA6-4CBB-BA5E-890E28A9F49A}" type="presParOf" srcId="{98872637-A6C8-4391-9BC0-B9A394FAD610}" destId="{EBCA888E-48E8-4CF9-91CC-4BBF5A893BC6}" srcOrd="1" destOrd="0" presId="urn:microsoft.com/office/officeart/2018/5/layout/IconCircleLabelList"/>
    <dgm:cxn modelId="{3A169D4A-DF9E-49BF-A542-D38E3C70C491}" type="presParOf" srcId="{98872637-A6C8-4391-9BC0-B9A394FAD610}" destId="{10087220-13F3-4110-80F0-F1FB97C05C5E}" srcOrd="2" destOrd="0" presId="urn:microsoft.com/office/officeart/2018/5/layout/IconCircleLabelList"/>
    <dgm:cxn modelId="{89107980-EBC3-459D-A74B-389CABF79A97}" type="presParOf" srcId="{10087220-13F3-4110-80F0-F1FB97C05C5E}" destId="{BDC50C61-0AFB-47FA-A8BA-101D532673F1}" srcOrd="0" destOrd="0" presId="urn:microsoft.com/office/officeart/2018/5/layout/IconCircleLabelList"/>
    <dgm:cxn modelId="{CFD49462-4087-4DBD-94C0-C909B32F5B17}" type="presParOf" srcId="{10087220-13F3-4110-80F0-F1FB97C05C5E}" destId="{F5A8C056-0FF7-4BF3-9577-E7B098A5465F}" srcOrd="1" destOrd="0" presId="urn:microsoft.com/office/officeart/2018/5/layout/IconCircleLabelList"/>
    <dgm:cxn modelId="{22898027-59EB-4B28-B3E3-1122266EC4B5}" type="presParOf" srcId="{10087220-13F3-4110-80F0-F1FB97C05C5E}" destId="{62AA32B5-2566-433E-AB6F-44111D8D6DDF}" srcOrd="2" destOrd="0" presId="urn:microsoft.com/office/officeart/2018/5/layout/IconCircleLabelList"/>
    <dgm:cxn modelId="{4A075E0E-5939-4A20-AAE9-C12520BA3301}" type="presParOf" srcId="{10087220-13F3-4110-80F0-F1FB97C05C5E}" destId="{EC195F31-442C-4CDF-8F26-EF17E8182642}" srcOrd="3" destOrd="0" presId="urn:microsoft.com/office/officeart/2018/5/layout/IconCircleLabelList"/>
    <dgm:cxn modelId="{56E6A8CA-F8E1-420C-91CB-D4330599E3BC}" type="presParOf" srcId="{98872637-A6C8-4391-9BC0-B9A394FAD610}" destId="{F9DE784B-9CD6-4E55-912F-BEE9CC80D84E}" srcOrd="3" destOrd="0" presId="urn:microsoft.com/office/officeart/2018/5/layout/IconCircleLabelList"/>
    <dgm:cxn modelId="{29F06B38-3632-44C8-87DC-88F1645EA08E}" type="presParOf" srcId="{98872637-A6C8-4391-9BC0-B9A394FAD610}" destId="{FAFB8428-C25F-45F2-83C6-CB4EAB66985F}" srcOrd="4" destOrd="0" presId="urn:microsoft.com/office/officeart/2018/5/layout/IconCircleLabelList"/>
    <dgm:cxn modelId="{BAD4A4D5-52ED-4DCD-9502-3DA7A8E2A048}" type="presParOf" srcId="{FAFB8428-C25F-45F2-83C6-CB4EAB66985F}" destId="{7B0636E8-4CF6-44C8-8289-3A1FDF1343B0}" srcOrd="0" destOrd="0" presId="urn:microsoft.com/office/officeart/2018/5/layout/IconCircleLabelList"/>
    <dgm:cxn modelId="{36630C3B-724B-4AAD-BF9C-72A52B75445E}" type="presParOf" srcId="{FAFB8428-C25F-45F2-83C6-CB4EAB66985F}" destId="{D3F67FA6-1A5C-4A25-8A3F-ABE94318C1C7}" srcOrd="1" destOrd="0" presId="urn:microsoft.com/office/officeart/2018/5/layout/IconCircleLabelList"/>
    <dgm:cxn modelId="{347E79E7-BB94-4218-865E-1C252389D3DA}" type="presParOf" srcId="{FAFB8428-C25F-45F2-83C6-CB4EAB66985F}" destId="{EAA646CA-EF74-48FC-ADF5-E5C2D6B1344A}" srcOrd="2" destOrd="0" presId="urn:microsoft.com/office/officeart/2018/5/layout/IconCircleLabelList"/>
    <dgm:cxn modelId="{37BC5BD5-E9E9-4664-9EF9-BD367902B6C1}" type="presParOf" srcId="{FAFB8428-C25F-45F2-83C6-CB4EAB66985F}" destId="{BF6937E3-E40E-4DDD-98B3-01C315D06F57}" srcOrd="3" destOrd="0" presId="urn:microsoft.com/office/officeart/2018/5/layout/IconCircleLabelList"/>
    <dgm:cxn modelId="{3199E408-4B37-41C2-8BF8-4E5B850F8E58}" type="presParOf" srcId="{98872637-A6C8-4391-9BC0-B9A394FAD610}" destId="{71AD416C-1998-4999-A5DD-37D9E3E25993}" srcOrd="5" destOrd="0" presId="urn:microsoft.com/office/officeart/2018/5/layout/IconCircleLabelList"/>
    <dgm:cxn modelId="{E8E0E6B5-C860-4B51-A1B9-D6CD0655C570}" type="presParOf" srcId="{98872637-A6C8-4391-9BC0-B9A394FAD610}" destId="{11FD2938-7728-49D9-BBDD-44834BF7071D}" srcOrd="6" destOrd="0" presId="urn:microsoft.com/office/officeart/2018/5/layout/IconCircleLabelList"/>
    <dgm:cxn modelId="{53CF094E-7C82-4982-BF5D-396FB7847E32}" type="presParOf" srcId="{11FD2938-7728-49D9-BBDD-44834BF7071D}" destId="{4AB4AFC1-C3A8-4A7B-A55A-EFC6A528928A}" srcOrd="0" destOrd="0" presId="urn:microsoft.com/office/officeart/2018/5/layout/IconCircleLabelList"/>
    <dgm:cxn modelId="{6BBAF9E0-1D9B-47CF-A3DB-ED24FA1C9F0B}" type="presParOf" srcId="{11FD2938-7728-49D9-BBDD-44834BF7071D}" destId="{AD35D3B7-7E20-4483-946A-C7A2CB645C6D}" srcOrd="1" destOrd="0" presId="urn:microsoft.com/office/officeart/2018/5/layout/IconCircleLabelList"/>
    <dgm:cxn modelId="{DE2FFCA7-405F-4D51-A129-3AA0E1B30BC2}" type="presParOf" srcId="{11FD2938-7728-49D9-BBDD-44834BF7071D}" destId="{C2830D18-4DB9-4E4D-A6AE-E05CD08C3BBB}" srcOrd="2" destOrd="0" presId="urn:microsoft.com/office/officeart/2018/5/layout/IconCircleLabelList"/>
    <dgm:cxn modelId="{76559F19-BD8B-42B2-A2FA-DEA3EC9FBE55}" type="presParOf" srcId="{11FD2938-7728-49D9-BBDD-44834BF7071D}" destId="{1CBC0FE9-2909-40AB-99AB-61D62BB8901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0FB31D-790C-4FA4-9D40-5C56AB46B7C5}" type="doc">
      <dgm:prSet loTypeId="urn:microsoft.com/office/officeart/2005/8/layout/cycle1" loCatId="cycle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AC9872C-98A8-4051-90F9-1FA4CC72AD16}">
      <dgm:prSet/>
      <dgm:spPr/>
      <dgm:t>
        <a:bodyPr/>
        <a:lstStyle/>
        <a:p>
          <a:r>
            <a:rPr lang="en-US"/>
            <a:t>Attrition by Marital Status:</a:t>
          </a:r>
        </a:p>
      </dgm:t>
    </dgm:pt>
    <dgm:pt modelId="{BB3BE8B2-A214-444D-9C5B-16E27C46BCB0}" type="parTrans" cxnId="{EFA6A685-079F-4B06-816E-3F594A12A313}">
      <dgm:prSet/>
      <dgm:spPr/>
      <dgm:t>
        <a:bodyPr/>
        <a:lstStyle/>
        <a:p>
          <a:endParaRPr lang="en-US"/>
        </a:p>
      </dgm:t>
    </dgm:pt>
    <dgm:pt modelId="{DDACE8C1-AFCA-4C63-BA4B-9E73C2B761E4}" type="sibTrans" cxnId="{EFA6A685-079F-4B06-816E-3F594A12A313}">
      <dgm:prSet/>
      <dgm:spPr/>
      <dgm:t>
        <a:bodyPr/>
        <a:lstStyle/>
        <a:p>
          <a:endParaRPr lang="en-US"/>
        </a:p>
      </dgm:t>
    </dgm:pt>
    <dgm:pt modelId="{B33E01CB-1FDA-445F-9C09-CCC547E39204}">
      <dgm:prSet/>
      <dgm:spPr/>
      <dgm:t>
        <a:bodyPr/>
        <a:lstStyle/>
        <a:p>
          <a:r>
            <a:rPr lang="en-US"/>
            <a:t>- Married and Single: Highest attrition</a:t>
          </a:r>
        </a:p>
      </dgm:t>
    </dgm:pt>
    <dgm:pt modelId="{036DA961-381A-46A4-AE7F-842C3D1D4C99}" type="parTrans" cxnId="{FE57A68B-216F-4363-9913-174413878BF5}">
      <dgm:prSet/>
      <dgm:spPr/>
      <dgm:t>
        <a:bodyPr/>
        <a:lstStyle/>
        <a:p>
          <a:endParaRPr lang="en-US"/>
        </a:p>
      </dgm:t>
    </dgm:pt>
    <dgm:pt modelId="{CF169400-B615-4948-921F-1AF0E33BAD32}" type="sibTrans" cxnId="{FE57A68B-216F-4363-9913-174413878BF5}">
      <dgm:prSet/>
      <dgm:spPr/>
      <dgm:t>
        <a:bodyPr/>
        <a:lstStyle/>
        <a:p>
          <a:endParaRPr lang="en-US"/>
        </a:p>
      </dgm:t>
    </dgm:pt>
    <dgm:pt modelId="{14A98F58-2A2E-42FD-A41E-93999B08D5E7}">
      <dgm:prSet/>
      <dgm:spPr/>
      <dgm:t>
        <a:bodyPr/>
        <a:lstStyle/>
        <a:p>
          <a:r>
            <a:rPr lang="en-US"/>
            <a:t>- Others: Lower impact</a:t>
          </a:r>
        </a:p>
      </dgm:t>
    </dgm:pt>
    <dgm:pt modelId="{66B670DA-A6AC-4F00-AEFA-22D98ABEFB86}" type="parTrans" cxnId="{21F31B84-B9ED-471D-8981-B384547F93FF}">
      <dgm:prSet/>
      <dgm:spPr/>
      <dgm:t>
        <a:bodyPr/>
        <a:lstStyle/>
        <a:p>
          <a:endParaRPr lang="en-US"/>
        </a:p>
      </dgm:t>
    </dgm:pt>
    <dgm:pt modelId="{07EC2625-0077-43CD-86F5-DD059B177C5E}" type="sibTrans" cxnId="{21F31B84-B9ED-471D-8981-B384547F93FF}">
      <dgm:prSet/>
      <dgm:spPr/>
      <dgm:t>
        <a:bodyPr/>
        <a:lstStyle/>
        <a:p>
          <a:endParaRPr lang="en-US"/>
        </a:p>
      </dgm:t>
    </dgm:pt>
    <dgm:pt modelId="{C47FA5AD-5BC4-44E2-A37B-67F14F461CBD}">
      <dgm:prSet/>
      <dgm:spPr/>
      <dgm:t>
        <a:bodyPr/>
        <a:lstStyle/>
        <a:p>
          <a:r>
            <a:rPr lang="en-US"/>
            <a:t>Gender: More attrition among males</a:t>
          </a:r>
        </a:p>
      </dgm:t>
    </dgm:pt>
    <dgm:pt modelId="{CCB3A2B8-678A-44BE-BD7B-0840C88FB90B}" type="parTrans" cxnId="{0B2CB3C7-20AC-4225-A40A-3AE9DE010041}">
      <dgm:prSet/>
      <dgm:spPr/>
      <dgm:t>
        <a:bodyPr/>
        <a:lstStyle/>
        <a:p>
          <a:endParaRPr lang="en-US"/>
        </a:p>
      </dgm:t>
    </dgm:pt>
    <dgm:pt modelId="{84145997-896E-4F9F-BA05-C2ACCB10532D}" type="sibTrans" cxnId="{0B2CB3C7-20AC-4225-A40A-3AE9DE010041}">
      <dgm:prSet/>
      <dgm:spPr/>
      <dgm:t>
        <a:bodyPr/>
        <a:lstStyle/>
        <a:p>
          <a:endParaRPr lang="en-US"/>
        </a:p>
      </dgm:t>
    </dgm:pt>
    <dgm:pt modelId="{FD87614D-E147-4B91-936A-81BBDE31F83F}">
      <dgm:prSet/>
      <dgm:spPr/>
      <dgm:t>
        <a:bodyPr/>
        <a:lstStyle/>
        <a:p>
          <a:r>
            <a:rPr lang="en-US"/>
            <a:t>Action: Tailored engagement strategies.</a:t>
          </a:r>
        </a:p>
      </dgm:t>
    </dgm:pt>
    <dgm:pt modelId="{CD4D354B-61BD-4700-B040-64B92F5B8E72}" type="parTrans" cxnId="{FB1BD9B8-FE26-4057-81D5-54B406696787}">
      <dgm:prSet/>
      <dgm:spPr/>
      <dgm:t>
        <a:bodyPr/>
        <a:lstStyle/>
        <a:p>
          <a:endParaRPr lang="en-US"/>
        </a:p>
      </dgm:t>
    </dgm:pt>
    <dgm:pt modelId="{ECD49300-7703-423F-9E8B-496020941EA0}" type="sibTrans" cxnId="{FB1BD9B8-FE26-4057-81D5-54B406696787}">
      <dgm:prSet/>
      <dgm:spPr/>
      <dgm:t>
        <a:bodyPr/>
        <a:lstStyle/>
        <a:p>
          <a:endParaRPr lang="en-US"/>
        </a:p>
      </dgm:t>
    </dgm:pt>
    <dgm:pt modelId="{9E17A95B-320C-49E0-9404-7E4AEF56A7DB}" type="pres">
      <dgm:prSet presAssocID="{610FB31D-790C-4FA4-9D40-5C56AB46B7C5}" presName="cycle" presStyleCnt="0">
        <dgm:presLayoutVars>
          <dgm:dir/>
          <dgm:resizeHandles val="exact"/>
        </dgm:presLayoutVars>
      </dgm:prSet>
      <dgm:spPr/>
    </dgm:pt>
    <dgm:pt modelId="{BE0D6A08-1A83-42D0-BDC1-D6E253A71F3A}" type="pres">
      <dgm:prSet presAssocID="{1AC9872C-98A8-4051-90F9-1FA4CC72AD16}" presName="dummy" presStyleCnt="0"/>
      <dgm:spPr/>
    </dgm:pt>
    <dgm:pt modelId="{FA412241-8293-40DB-BFEA-8F3B2C20C071}" type="pres">
      <dgm:prSet presAssocID="{1AC9872C-98A8-4051-90F9-1FA4CC72AD16}" presName="node" presStyleLbl="revTx" presStyleIdx="0" presStyleCnt="5">
        <dgm:presLayoutVars>
          <dgm:bulletEnabled val="1"/>
        </dgm:presLayoutVars>
      </dgm:prSet>
      <dgm:spPr/>
    </dgm:pt>
    <dgm:pt modelId="{5433C9F9-DA06-49B8-9BD2-3EF089327462}" type="pres">
      <dgm:prSet presAssocID="{DDACE8C1-AFCA-4C63-BA4B-9E73C2B761E4}" presName="sibTrans" presStyleLbl="node1" presStyleIdx="0" presStyleCnt="5"/>
      <dgm:spPr/>
    </dgm:pt>
    <dgm:pt modelId="{0A0EE734-DBEA-4E49-ABEA-2CB717E3F1BF}" type="pres">
      <dgm:prSet presAssocID="{B33E01CB-1FDA-445F-9C09-CCC547E39204}" presName="dummy" presStyleCnt="0"/>
      <dgm:spPr/>
    </dgm:pt>
    <dgm:pt modelId="{211A56B7-920F-4DA5-91C0-F99492483C51}" type="pres">
      <dgm:prSet presAssocID="{B33E01CB-1FDA-445F-9C09-CCC547E39204}" presName="node" presStyleLbl="revTx" presStyleIdx="1" presStyleCnt="5">
        <dgm:presLayoutVars>
          <dgm:bulletEnabled val="1"/>
        </dgm:presLayoutVars>
      </dgm:prSet>
      <dgm:spPr/>
    </dgm:pt>
    <dgm:pt modelId="{60C5BFFD-3B97-435D-B30E-F559E1B0565E}" type="pres">
      <dgm:prSet presAssocID="{CF169400-B615-4948-921F-1AF0E33BAD32}" presName="sibTrans" presStyleLbl="node1" presStyleIdx="1" presStyleCnt="5"/>
      <dgm:spPr/>
    </dgm:pt>
    <dgm:pt modelId="{84EEAA76-E458-4815-BF31-F4434C7BD207}" type="pres">
      <dgm:prSet presAssocID="{14A98F58-2A2E-42FD-A41E-93999B08D5E7}" presName="dummy" presStyleCnt="0"/>
      <dgm:spPr/>
    </dgm:pt>
    <dgm:pt modelId="{776F1D2A-DCBA-4694-946C-97976ED0D685}" type="pres">
      <dgm:prSet presAssocID="{14A98F58-2A2E-42FD-A41E-93999B08D5E7}" presName="node" presStyleLbl="revTx" presStyleIdx="2" presStyleCnt="5">
        <dgm:presLayoutVars>
          <dgm:bulletEnabled val="1"/>
        </dgm:presLayoutVars>
      </dgm:prSet>
      <dgm:spPr/>
    </dgm:pt>
    <dgm:pt modelId="{480D705C-5C96-4364-90BA-6D864A0A8077}" type="pres">
      <dgm:prSet presAssocID="{07EC2625-0077-43CD-86F5-DD059B177C5E}" presName="sibTrans" presStyleLbl="node1" presStyleIdx="2" presStyleCnt="5"/>
      <dgm:spPr/>
    </dgm:pt>
    <dgm:pt modelId="{239EC7C9-17F5-4FE3-BB6E-C58A92105C06}" type="pres">
      <dgm:prSet presAssocID="{C47FA5AD-5BC4-44E2-A37B-67F14F461CBD}" presName="dummy" presStyleCnt="0"/>
      <dgm:spPr/>
    </dgm:pt>
    <dgm:pt modelId="{A281A018-DF8B-428E-83C8-C5DE5B64EE62}" type="pres">
      <dgm:prSet presAssocID="{C47FA5AD-5BC4-44E2-A37B-67F14F461CBD}" presName="node" presStyleLbl="revTx" presStyleIdx="3" presStyleCnt="5">
        <dgm:presLayoutVars>
          <dgm:bulletEnabled val="1"/>
        </dgm:presLayoutVars>
      </dgm:prSet>
      <dgm:spPr/>
    </dgm:pt>
    <dgm:pt modelId="{1D385870-8B0C-4EB6-BCC0-AF01D79BC8B8}" type="pres">
      <dgm:prSet presAssocID="{84145997-896E-4F9F-BA05-C2ACCB10532D}" presName="sibTrans" presStyleLbl="node1" presStyleIdx="3" presStyleCnt="5"/>
      <dgm:spPr/>
    </dgm:pt>
    <dgm:pt modelId="{09F20366-A7C6-44AD-B1B1-D244626C9DF6}" type="pres">
      <dgm:prSet presAssocID="{FD87614D-E147-4B91-936A-81BBDE31F83F}" presName="dummy" presStyleCnt="0"/>
      <dgm:spPr/>
    </dgm:pt>
    <dgm:pt modelId="{9B08EE8C-E9B3-426A-9B92-FC90BA5BA047}" type="pres">
      <dgm:prSet presAssocID="{FD87614D-E147-4B91-936A-81BBDE31F83F}" presName="node" presStyleLbl="revTx" presStyleIdx="4" presStyleCnt="5">
        <dgm:presLayoutVars>
          <dgm:bulletEnabled val="1"/>
        </dgm:presLayoutVars>
      </dgm:prSet>
      <dgm:spPr/>
    </dgm:pt>
    <dgm:pt modelId="{05ACB384-E704-4E50-B406-09B2A017CE34}" type="pres">
      <dgm:prSet presAssocID="{ECD49300-7703-423F-9E8B-496020941EA0}" presName="sibTrans" presStyleLbl="node1" presStyleIdx="4" presStyleCnt="5"/>
      <dgm:spPr/>
    </dgm:pt>
  </dgm:ptLst>
  <dgm:cxnLst>
    <dgm:cxn modelId="{F096E50C-B1C2-48DD-8F22-89558532816D}" type="presOf" srcId="{14A98F58-2A2E-42FD-A41E-93999B08D5E7}" destId="{776F1D2A-DCBA-4694-946C-97976ED0D685}" srcOrd="0" destOrd="0" presId="urn:microsoft.com/office/officeart/2005/8/layout/cycle1"/>
    <dgm:cxn modelId="{BE78C140-0BC1-4D1D-99F7-9C6886B0E88C}" type="presOf" srcId="{DDACE8C1-AFCA-4C63-BA4B-9E73C2B761E4}" destId="{5433C9F9-DA06-49B8-9BD2-3EF089327462}" srcOrd="0" destOrd="0" presId="urn:microsoft.com/office/officeart/2005/8/layout/cycle1"/>
    <dgm:cxn modelId="{5E467A70-C988-44B5-9DB4-1AF717D8415E}" type="presOf" srcId="{07EC2625-0077-43CD-86F5-DD059B177C5E}" destId="{480D705C-5C96-4364-90BA-6D864A0A8077}" srcOrd="0" destOrd="0" presId="urn:microsoft.com/office/officeart/2005/8/layout/cycle1"/>
    <dgm:cxn modelId="{21F31B84-B9ED-471D-8981-B384547F93FF}" srcId="{610FB31D-790C-4FA4-9D40-5C56AB46B7C5}" destId="{14A98F58-2A2E-42FD-A41E-93999B08D5E7}" srcOrd="2" destOrd="0" parTransId="{66B670DA-A6AC-4F00-AEFA-22D98ABEFB86}" sibTransId="{07EC2625-0077-43CD-86F5-DD059B177C5E}"/>
    <dgm:cxn modelId="{B67F3284-886E-4D4C-87E4-9D69E17BB8D2}" type="presOf" srcId="{ECD49300-7703-423F-9E8B-496020941EA0}" destId="{05ACB384-E704-4E50-B406-09B2A017CE34}" srcOrd="0" destOrd="0" presId="urn:microsoft.com/office/officeart/2005/8/layout/cycle1"/>
    <dgm:cxn modelId="{EFA6A685-079F-4B06-816E-3F594A12A313}" srcId="{610FB31D-790C-4FA4-9D40-5C56AB46B7C5}" destId="{1AC9872C-98A8-4051-90F9-1FA4CC72AD16}" srcOrd="0" destOrd="0" parTransId="{BB3BE8B2-A214-444D-9C5B-16E27C46BCB0}" sibTransId="{DDACE8C1-AFCA-4C63-BA4B-9E73C2B761E4}"/>
    <dgm:cxn modelId="{852A2387-CB71-4F81-926A-D7737B8858D5}" type="presOf" srcId="{FD87614D-E147-4B91-936A-81BBDE31F83F}" destId="{9B08EE8C-E9B3-426A-9B92-FC90BA5BA047}" srcOrd="0" destOrd="0" presId="urn:microsoft.com/office/officeart/2005/8/layout/cycle1"/>
    <dgm:cxn modelId="{FE57A68B-216F-4363-9913-174413878BF5}" srcId="{610FB31D-790C-4FA4-9D40-5C56AB46B7C5}" destId="{B33E01CB-1FDA-445F-9C09-CCC547E39204}" srcOrd="1" destOrd="0" parTransId="{036DA961-381A-46A4-AE7F-842C3D1D4C99}" sibTransId="{CF169400-B615-4948-921F-1AF0E33BAD32}"/>
    <dgm:cxn modelId="{B48806A3-FB48-44F9-8FD1-FBD98461E974}" type="presOf" srcId="{610FB31D-790C-4FA4-9D40-5C56AB46B7C5}" destId="{9E17A95B-320C-49E0-9404-7E4AEF56A7DB}" srcOrd="0" destOrd="0" presId="urn:microsoft.com/office/officeart/2005/8/layout/cycle1"/>
    <dgm:cxn modelId="{FB1BD9B8-FE26-4057-81D5-54B406696787}" srcId="{610FB31D-790C-4FA4-9D40-5C56AB46B7C5}" destId="{FD87614D-E147-4B91-936A-81BBDE31F83F}" srcOrd="4" destOrd="0" parTransId="{CD4D354B-61BD-4700-B040-64B92F5B8E72}" sibTransId="{ECD49300-7703-423F-9E8B-496020941EA0}"/>
    <dgm:cxn modelId="{591A31BE-65AB-48CA-A3B9-F6FEA639C89A}" type="presOf" srcId="{1AC9872C-98A8-4051-90F9-1FA4CC72AD16}" destId="{FA412241-8293-40DB-BFEA-8F3B2C20C071}" srcOrd="0" destOrd="0" presId="urn:microsoft.com/office/officeart/2005/8/layout/cycle1"/>
    <dgm:cxn modelId="{0B2CB3C7-20AC-4225-A40A-3AE9DE010041}" srcId="{610FB31D-790C-4FA4-9D40-5C56AB46B7C5}" destId="{C47FA5AD-5BC4-44E2-A37B-67F14F461CBD}" srcOrd="3" destOrd="0" parTransId="{CCB3A2B8-678A-44BE-BD7B-0840C88FB90B}" sibTransId="{84145997-896E-4F9F-BA05-C2ACCB10532D}"/>
    <dgm:cxn modelId="{628564D2-3C53-4ABC-B9D8-09094E7FCDD6}" type="presOf" srcId="{C47FA5AD-5BC4-44E2-A37B-67F14F461CBD}" destId="{A281A018-DF8B-428E-83C8-C5DE5B64EE62}" srcOrd="0" destOrd="0" presId="urn:microsoft.com/office/officeart/2005/8/layout/cycle1"/>
    <dgm:cxn modelId="{43C969D2-CE84-4DB8-B3C9-B705F4ECEF05}" type="presOf" srcId="{84145997-896E-4F9F-BA05-C2ACCB10532D}" destId="{1D385870-8B0C-4EB6-BCC0-AF01D79BC8B8}" srcOrd="0" destOrd="0" presId="urn:microsoft.com/office/officeart/2005/8/layout/cycle1"/>
    <dgm:cxn modelId="{08B26AF4-DAEA-4BFB-B60B-F4F212FEA265}" type="presOf" srcId="{CF169400-B615-4948-921F-1AF0E33BAD32}" destId="{60C5BFFD-3B97-435D-B30E-F559E1B0565E}" srcOrd="0" destOrd="0" presId="urn:microsoft.com/office/officeart/2005/8/layout/cycle1"/>
    <dgm:cxn modelId="{C2F92CFC-0FA6-4961-AC15-EEDE07B70DB0}" type="presOf" srcId="{B33E01CB-1FDA-445F-9C09-CCC547E39204}" destId="{211A56B7-920F-4DA5-91C0-F99492483C51}" srcOrd="0" destOrd="0" presId="urn:microsoft.com/office/officeart/2005/8/layout/cycle1"/>
    <dgm:cxn modelId="{2509750F-E480-4663-9257-A530AA3ACD77}" type="presParOf" srcId="{9E17A95B-320C-49E0-9404-7E4AEF56A7DB}" destId="{BE0D6A08-1A83-42D0-BDC1-D6E253A71F3A}" srcOrd="0" destOrd="0" presId="urn:microsoft.com/office/officeart/2005/8/layout/cycle1"/>
    <dgm:cxn modelId="{0778C25C-4668-43D0-B7D8-CEF3A35910BC}" type="presParOf" srcId="{9E17A95B-320C-49E0-9404-7E4AEF56A7DB}" destId="{FA412241-8293-40DB-BFEA-8F3B2C20C071}" srcOrd="1" destOrd="0" presId="urn:microsoft.com/office/officeart/2005/8/layout/cycle1"/>
    <dgm:cxn modelId="{BAB911FF-BD43-4DD4-BB3F-E1C79541829A}" type="presParOf" srcId="{9E17A95B-320C-49E0-9404-7E4AEF56A7DB}" destId="{5433C9F9-DA06-49B8-9BD2-3EF089327462}" srcOrd="2" destOrd="0" presId="urn:microsoft.com/office/officeart/2005/8/layout/cycle1"/>
    <dgm:cxn modelId="{E7C46E0E-5B67-47EC-8CB0-6C150F630036}" type="presParOf" srcId="{9E17A95B-320C-49E0-9404-7E4AEF56A7DB}" destId="{0A0EE734-DBEA-4E49-ABEA-2CB717E3F1BF}" srcOrd="3" destOrd="0" presId="urn:microsoft.com/office/officeart/2005/8/layout/cycle1"/>
    <dgm:cxn modelId="{A2056A2E-40D1-41A5-B61B-C1C730B7437D}" type="presParOf" srcId="{9E17A95B-320C-49E0-9404-7E4AEF56A7DB}" destId="{211A56B7-920F-4DA5-91C0-F99492483C51}" srcOrd="4" destOrd="0" presId="urn:microsoft.com/office/officeart/2005/8/layout/cycle1"/>
    <dgm:cxn modelId="{23F65111-607C-4F10-B604-9013398E855B}" type="presParOf" srcId="{9E17A95B-320C-49E0-9404-7E4AEF56A7DB}" destId="{60C5BFFD-3B97-435D-B30E-F559E1B0565E}" srcOrd="5" destOrd="0" presId="urn:microsoft.com/office/officeart/2005/8/layout/cycle1"/>
    <dgm:cxn modelId="{8FF71A56-76C9-40DC-93AD-0A6A38CBBFE5}" type="presParOf" srcId="{9E17A95B-320C-49E0-9404-7E4AEF56A7DB}" destId="{84EEAA76-E458-4815-BF31-F4434C7BD207}" srcOrd="6" destOrd="0" presId="urn:microsoft.com/office/officeart/2005/8/layout/cycle1"/>
    <dgm:cxn modelId="{1C4C3339-25F3-4FAB-8CD3-442F618D6DEA}" type="presParOf" srcId="{9E17A95B-320C-49E0-9404-7E4AEF56A7DB}" destId="{776F1D2A-DCBA-4694-946C-97976ED0D685}" srcOrd="7" destOrd="0" presId="urn:microsoft.com/office/officeart/2005/8/layout/cycle1"/>
    <dgm:cxn modelId="{551F58F8-0C54-4774-A492-A77AD6FDA385}" type="presParOf" srcId="{9E17A95B-320C-49E0-9404-7E4AEF56A7DB}" destId="{480D705C-5C96-4364-90BA-6D864A0A8077}" srcOrd="8" destOrd="0" presId="urn:microsoft.com/office/officeart/2005/8/layout/cycle1"/>
    <dgm:cxn modelId="{CD4097F2-C283-4FF8-A895-8E8C4977DC7D}" type="presParOf" srcId="{9E17A95B-320C-49E0-9404-7E4AEF56A7DB}" destId="{239EC7C9-17F5-4FE3-BB6E-C58A92105C06}" srcOrd="9" destOrd="0" presId="urn:microsoft.com/office/officeart/2005/8/layout/cycle1"/>
    <dgm:cxn modelId="{F4BAA5D6-9198-4C22-B7A1-330D761FFD4F}" type="presParOf" srcId="{9E17A95B-320C-49E0-9404-7E4AEF56A7DB}" destId="{A281A018-DF8B-428E-83C8-C5DE5B64EE62}" srcOrd="10" destOrd="0" presId="urn:microsoft.com/office/officeart/2005/8/layout/cycle1"/>
    <dgm:cxn modelId="{EB04C6AC-500B-48E0-8859-4C31E4FD8FB3}" type="presParOf" srcId="{9E17A95B-320C-49E0-9404-7E4AEF56A7DB}" destId="{1D385870-8B0C-4EB6-BCC0-AF01D79BC8B8}" srcOrd="11" destOrd="0" presId="urn:microsoft.com/office/officeart/2005/8/layout/cycle1"/>
    <dgm:cxn modelId="{732DC593-BF9F-4DC1-B212-0A1A767467A7}" type="presParOf" srcId="{9E17A95B-320C-49E0-9404-7E4AEF56A7DB}" destId="{09F20366-A7C6-44AD-B1B1-D244626C9DF6}" srcOrd="12" destOrd="0" presId="urn:microsoft.com/office/officeart/2005/8/layout/cycle1"/>
    <dgm:cxn modelId="{448AA2C0-2D96-4FAA-AF2D-52454303B39A}" type="presParOf" srcId="{9E17A95B-320C-49E0-9404-7E4AEF56A7DB}" destId="{9B08EE8C-E9B3-426A-9B92-FC90BA5BA047}" srcOrd="13" destOrd="0" presId="urn:microsoft.com/office/officeart/2005/8/layout/cycle1"/>
    <dgm:cxn modelId="{7AECA6FD-0038-4BC7-A9AE-264C407B0358}" type="presParOf" srcId="{9E17A95B-320C-49E0-9404-7E4AEF56A7DB}" destId="{05ACB384-E704-4E50-B406-09B2A017CE3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1CBC33-7CD0-4D85-9D0E-F46F86D107D1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1DCC481-1006-49CF-8C2E-400168BE924D}">
      <dgm:prSet/>
      <dgm:spPr/>
      <dgm:t>
        <a:bodyPr/>
        <a:lstStyle/>
        <a:p>
          <a:r>
            <a:rPr lang="en-US"/>
            <a:t>Actionable Findings:</a:t>
          </a:r>
        </a:p>
      </dgm:t>
    </dgm:pt>
    <dgm:pt modelId="{5E8B6DD9-0EE2-4749-B1EC-33F63E09814D}" type="parTrans" cxnId="{7D35BAB2-6336-4EEE-8A73-6B9843476045}">
      <dgm:prSet/>
      <dgm:spPr/>
      <dgm:t>
        <a:bodyPr/>
        <a:lstStyle/>
        <a:p>
          <a:endParaRPr lang="en-US"/>
        </a:p>
      </dgm:t>
    </dgm:pt>
    <dgm:pt modelId="{ADEF82C2-4C59-4728-B257-30002CF09AE6}" type="sibTrans" cxnId="{7D35BAB2-6336-4EEE-8A73-6B9843476045}">
      <dgm:prSet/>
      <dgm:spPr/>
      <dgm:t>
        <a:bodyPr/>
        <a:lstStyle/>
        <a:p>
          <a:endParaRPr lang="en-US"/>
        </a:p>
      </dgm:t>
    </dgm:pt>
    <dgm:pt modelId="{EE04279D-9DC3-449C-AFCD-31E00CBF431E}">
      <dgm:prSet/>
      <dgm:spPr/>
      <dgm:t>
        <a:bodyPr/>
        <a:lstStyle/>
        <a:p>
          <a:r>
            <a:rPr lang="en-US"/>
            <a:t>- Retain 25–44 age group</a:t>
          </a:r>
        </a:p>
      </dgm:t>
    </dgm:pt>
    <dgm:pt modelId="{71A20905-7A67-4180-A2D9-CE7D99D4CA26}" type="parTrans" cxnId="{7240FAFA-B19B-4CF6-81DA-1DFCB667AE64}">
      <dgm:prSet/>
      <dgm:spPr/>
      <dgm:t>
        <a:bodyPr/>
        <a:lstStyle/>
        <a:p>
          <a:endParaRPr lang="en-US"/>
        </a:p>
      </dgm:t>
    </dgm:pt>
    <dgm:pt modelId="{DC5F7B18-529E-47FA-BBE9-042460E35BC2}" type="sibTrans" cxnId="{7240FAFA-B19B-4CF6-81DA-1DFCB667AE64}">
      <dgm:prSet/>
      <dgm:spPr/>
      <dgm:t>
        <a:bodyPr/>
        <a:lstStyle/>
        <a:p>
          <a:endParaRPr lang="en-US"/>
        </a:p>
      </dgm:t>
    </dgm:pt>
    <dgm:pt modelId="{41259545-122F-4641-A8AA-09D296CE103A}">
      <dgm:prSet/>
      <dgm:spPr/>
      <dgm:t>
        <a:bodyPr/>
        <a:lstStyle/>
        <a:p>
          <a:r>
            <a:rPr lang="en-US"/>
            <a:t>- Improve high-attrition departments</a:t>
          </a:r>
        </a:p>
      </dgm:t>
    </dgm:pt>
    <dgm:pt modelId="{8F1DD3DB-9440-499A-B10C-57517EB5BE25}" type="parTrans" cxnId="{403A5734-3CFF-497F-BAB8-636398CC60C1}">
      <dgm:prSet/>
      <dgm:spPr/>
      <dgm:t>
        <a:bodyPr/>
        <a:lstStyle/>
        <a:p>
          <a:endParaRPr lang="en-US"/>
        </a:p>
      </dgm:t>
    </dgm:pt>
    <dgm:pt modelId="{1D81342C-D82C-4859-B336-51928680C953}" type="sibTrans" cxnId="{403A5734-3CFF-497F-BAB8-636398CC60C1}">
      <dgm:prSet/>
      <dgm:spPr/>
      <dgm:t>
        <a:bodyPr/>
        <a:lstStyle/>
        <a:p>
          <a:endParaRPr lang="en-US"/>
        </a:p>
      </dgm:t>
    </dgm:pt>
    <dgm:pt modelId="{D180322E-EB94-4453-869A-0FB0364F08AC}">
      <dgm:prSet/>
      <dgm:spPr/>
      <dgm:t>
        <a:bodyPr/>
        <a:lstStyle/>
        <a:p>
          <a:r>
            <a:rPr lang="en-US"/>
            <a:t>- Monitor marital/demographic patterns</a:t>
          </a:r>
        </a:p>
      </dgm:t>
    </dgm:pt>
    <dgm:pt modelId="{A45ACA90-6F30-4E49-9CD7-57CFD68CB3BD}" type="parTrans" cxnId="{B5B0BDB1-E9E4-4F55-BD29-87955FF84681}">
      <dgm:prSet/>
      <dgm:spPr/>
      <dgm:t>
        <a:bodyPr/>
        <a:lstStyle/>
        <a:p>
          <a:endParaRPr lang="en-US"/>
        </a:p>
      </dgm:t>
    </dgm:pt>
    <dgm:pt modelId="{59B89393-76A1-4A59-958F-F559CD815FEC}" type="sibTrans" cxnId="{B5B0BDB1-E9E4-4F55-BD29-87955FF84681}">
      <dgm:prSet/>
      <dgm:spPr/>
      <dgm:t>
        <a:bodyPr/>
        <a:lstStyle/>
        <a:p>
          <a:endParaRPr lang="en-US"/>
        </a:p>
      </dgm:t>
    </dgm:pt>
    <dgm:pt modelId="{7190D7CF-3533-4787-BEC3-F80EE92720A9}">
      <dgm:prSet/>
      <dgm:spPr/>
      <dgm:t>
        <a:bodyPr/>
        <a:lstStyle/>
        <a:p>
          <a:r>
            <a:rPr lang="en-US"/>
            <a:t>Strategic Impact: Enables informed HR decisions.</a:t>
          </a:r>
        </a:p>
      </dgm:t>
    </dgm:pt>
    <dgm:pt modelId="{5FAFB39A-B2A4-4202-A08F-5F3F79B6D553}" type="parTrans" cxnId="{DDD5C7B6-97AE-4F23-BA0A-3A47AFE89617}">
      <dgm:prSet/>
      <dgm:spPr/>
      <dgm:t>
        <a:bodyPr/>
        <a:lstStyle/>
        <a:p>
          <a:endParaRPr lang="en-US"/>
        </a:p>
      </dgm:t>
    </dgm:pt>
    <dgm:pt modelId="{27BA2F55-01A7-4B9B-8A1B-404C2F375EDE}" type="sibTrans" cxnId="{DDD5C7B6-97AE-4F23-BA0A-3A47AFE89617}">
      <dgm:prSet/>
      <dgm:spPr/>
      <dgm:t>
        <a:bodyPr/>
        <a:lstStyle/>
        <a:p>
          <a:endParaRPr lang="en-US"/>
        </a:p>
      </dgm:t>
    </dgm:pt>
    <dgm:pt modelId="{293D9F37-CC63-4136-AB29-532C4C4EB347}" type="pres">
      <dgm:prSet presAssocID="{9E1CBC33-7CD0-4D85-9D0E-F46F86D107D1}" presName="outerComposite" presStyleCnt="0">
        <dgm:presLayoutVars>
          <dgm:chMax val="5"/>
          <dgm:dir/>
          <dgm:resizeHandles val="exact"/>
        </dgm:presLayoutVars>
      </dgm:prSet>
      <dgm:spPr/>
    </dgm:pt>
    <dgm:pt modelId="{88975D38-9EDF-4FBC-AC7B-E69C38F1898B}" type="pres">
      <dgm:prSet presAssocID="{9E1CBC33-7CD0-4D85-9D0E-F46F86D107D1}" presName="dummyMaxCanvas" presStyleCnt="0">
        <dgm:presLayoutVars/>
      </dgm:prSet>
      <dgm:spPr/>
    </dgm:pt>
    <dgm:pt modelId="{12B39B4E-EC6D-47C7-9C22-E2FE4C289696}" type="pres">
      <dgm:prSet presAssocID="{9E1CBC33-7CD0-4D85-9D0E-F46F86D107D1}" presName="FiveNodes_1" presStyleLbl="node1" presStyleIdx="0" presStyleCnt="5">
        <dgm:presLayoutVars>
          <dgm:bulletEnabled val="1"/>
        </dgm:presLayoutVars>
      </dgm:prSet>
      <dgm:spPr/>
    </dgm:pt>
    <dgm:pt modelId="{70C271D2-E66B-446D-8D38-C8E6712F3062}" type="pres">
      <dgm:prSet presAssocID="{9E1CBC33-7CD0-4D85-9D0E-F46F86D107D1}" presName="FiveNodes_2" presStyleLbl="node1" presStyleIdx="1" presStyleCnt="5">
        <dgm:presLayoutVars>
          <dgm:bulletEnabled val="1"/>
        </dgm:presLayoutVars>
      </dgm:prSet>
      <dgm:spPr/>
    </dgm:pt>
    <dgm:pt modelId="{3E303263-3FB6-408A-B458-9CB09F81E21A}" type="pres">
      <dgm:prSet presAssocID="{9E1CBC33-7CD0-4D85-9D0E-F46F86D107D1}" presName="FiveNodes_3" presStyleLbl="node1" presStyleIdx="2" presStyleCnt="5">
        <dgm:presLayoutVars>
          <dgm:bulletEnabled val="1"/>
        </dgm:presLayoutVars>
      </dgm:prSet>
      <dgm:spPr/>
    </dgm:pt>
    <dgm:pt modelId="{94E5D3A4-07F4-4455-A2F9-37DFACDAF7DF}" type="pres">
      <dgm:prSet presAssocID="{9E1CBC33-7CD0-4D85-9D0E-F46F86D107D1}" presName="FiveNodes_4" presStyleLbl="node1" presStyleIdx="3" presStyleCnt="5">
        <dgm:presLayoutVars>
          <dgm:bulletEnabled val="1"/>
        </dgm:presLayoutVars>
      </dgm:prSet>
      <dgm:spPr/>
    </dgm:pt>
    <dgm:pt modelId="{609A8676-3FFE-4043-9A13-76F6884A2556}" type="pres">
      <dgm:prSet presAssocID="{9E1CBC33-7CD0-4D85-9D0E-F46F86D107D1}" presName="FiveNodes_5" presStyleLbl="node1" presStyleIdx="4" presStyleCnt="5">
        <dgm:presLayoutVars>
          <dgm:bulletEnabled val="1"/>
        </dgm:presLayoutVars>
      </dgm:prSet>
      <dgm:spPr/>
    </dgm:pt>
    <dgm:pt modelId="{D769BDD5-9498-4ADB-8076-3A3E8E8D1B5D}" type="pres">
      <dgm:prSet presAssocID="{9E1CBC33-7CD0-4D85-9D0E-F46F86D107D1}" presName="FiveConn_1-2" presStyleLbl="fgAccFollowNode1" presStyleIdx="0" presStyleCnt="4">
        <dgm:presLayoutVars>
          <dgm:bulletEnabled val="1"/>
        </dgm:presLayoutVars>
      </dgm:prSet>
      <dgm:spPr/>
    </dgm:pt>
    <dgm:pt modelId="{4229A5CD-F91E-4482-AF23-CA7C16A300E4}" type="pres">
      <dgm:prSet presAssocID="{9E1CBC33-7CD0-4D85-9D0E-F46F86D107D1}" presName="FiveConn_2-3" presStyleLbl="fgAccFollowNode1" presStyleIdx="1" presStyleCnt="4">
        <dgm:presLayoutVars>
          <dgm:bulletEnabled val="1"/>
        </dgm:presLayoutVars>
      </dgm:prSet>
      <dgm:spPr/>
    </dgm:pt>
    <dgm:pt modelId="{0067A78D-CC22-4126-85A0-B74EFA71FB85}" type="pres">
      <dgm:prSet presAssocID="{9E1CBC33-7CD0-4D85-9D0E-F46F86D107D1}" presName="FiveConn_3-4" presStyleLbl="fgAccFollowNode1" presStyleIdx="2" presStyleCnt="4">
        <dgm:presLayoutVars>
          <dgm:bulletEnabled val="1"/>
        </dgm:presLayoutVars>
      </dgm:prSet>
      <dgm:spPr/>
    </dgm:pt>
    <dgm:pt modelId="{401B5CF0-B5BD-4884-B519-B3DB3044A641}" type="pres">
      <dgm:prSet presAssocID="{9E1CBC33-7CD0-4D85-9D0E-F46F86D107D1}" presName="FiveConn_4-5" presStyleLbl="fgAccFollowNode1" presStyleIdx="3" presStyleCnt="4">
        <dgm:presLayoutVars>
          <dgm:bulletEnabled val="1"/>
        </dgm:presLayoutVars>
      </dgm:prSet>
      <dgm:spPr/>
    </dgm:pt>
    <dgm:pt modelId="{9B2C83CF-DC16-46FB-9790-CB26483B3260}" type="pres">
      <dgm:prSet presAssocID="{9E1CBC33-7CD0-4D85-9D0E-F46F86D107D1}" presName="FiveNodes_1_text" presStyleLbl="node1" presStyleIdx="4" presStyleCnt="5">
        <dgm:presLayoutVars>
          <dgm:bulletEnabled val="1"/>
        </dgm:presLayoutVars>
      </dgm:prSet>
      <dgm:spPr/>
    </dgm:pt>
    <dgm:pt modelId="{B7A14783-9DE0-4FC8-9632-95F1D4D6A0D0}" type="pres">
      <dgm:prSet presAssocID="{9E1CBC33-7CD0-4D85-9D0E-F46F86D107D1}" presName="FiveNodes_2_text" presStyleLbl="node1" presStyleIdx="4" presStyleCnt="5">
        <dgm:presLayoutVars>
          <dgm:bulletEnabled val="1"/>
        </dgm:presLayoutVars>
      </dgm:prSet>
      <dgm:spPr/>
    </dgm:pt>
    <dgm:pt modelId="{06562156-4C7F-481B-98D2-1A0324DD37D3}" type="pres">
      <dgm:prSet presAssocID="{9E1CBC33-7CD0-4D85-9D0E-F46F86D107D1}" presName="FiveNodes_3_text" presStyleLbl="node1" presStyleIdx="4" presStyleCnt="5">
        <dgm:presLayoutVars>
          <dgm:bulletEnabled val="1"/>
        </dgm:presLayoutVars>
      </dgm:prSet>
      <dgm:spPr/>
    </dgm:pt>
    <dgm:pt modelId="{06D72C10-4DFF-452D-AE25-42A0BBB701F8}" type="pres">
      <dgm:prSet presAssocID="{9E1CBC33-7CD0-4D85-9D0E-F46F86D107D1}" presName="FiveNodes_4_text" presStyleLbl="node1" presStyleIdx="4" presStyleCnt="5">
        <dgm:presLayoutVars>
          <dgm:bulletEnabled val="1"/>
        </dgm:presLayoutVars>
      </dgm:prSet>
      <dgm:spPr/>
    </dgm:pt>
    <dgm:pt modelId="{50278A83-993D-4D2F-BCA0-E47D557B23BE}" type="pres">
      <dgm:prSet presAssocID="{9E1CBC33-7CD0-4D85-9D0E-F46F86D107D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7B4DB01-5B3A-4E29-986D-EFA6BC4F4685}" type="presOf" srcId="{41259545-122F-4641-A8AA-09D296CE103A}" destId="{06562156-4C7F-481B-98D2-1A0324DD37D3}" srcOrd="1" destOrd="0" presId="urn:microsoft.com/office/officeart/2005/8/layout/vProcess5"/>
    <dgm:cxn modelId="{CA6E1909-0A48-4EBA-B43D-C0E762392560}" type="presOf" srcId="{7190D7CF-3533-4787-BEC3-F80EE92720A9}" destId="{609A8676-3FFE-4043-9A13-76F6884A2556}" srcOrd="0" destOrd="0" presId="urn:microsoft.com/office/officeart/2005/8/layout/vProcess5"/>
    <dgm:cxn modelId="{403A5734-3CFF-497F-BAB8-636398CC60C1}" srcId="{9E1CBC33-7CD0-4D85-9D0E-F46F86D107D1}" destId="{41259545-122F-4641-A8AA-09D296CE103A}" srcOrd="2" destOrd="0" parTransId="{8F1DD3DB-9440-499A-B10C-57517EB5BE25}" sibTransId="{1D81342C-D82C-4859-B336-51928680C953}"/>
    <dgm:cxn modelId="{FA53C13A-957B-4E79-A95F-392BD8DACD97}" type="presOf" srcId="{ADEF82C2-4C59-4728-B257-30002CF09AE6}" destId="{D769BDD5-9498-4ADB-8076-3A3E8E8D1B5D}" srcOrd="0" destOrd="0" presId="urn:microsoft.com/office/officeart/2005/8/layout/vProcess5"/>
    <dgm:cxn modelId="{42CBDF61-252F-466B-B60C-73C340CBCDE2}" type="presOf" srcId="{EE04279D-9DC3-449C-AFCD-31E00CBF431E}" destId="{B7A14783-9DE0-4FC8-9632-95F1D4D6A0D0}" srcOrd="1" destOrd="0" presId="urn:microsoft.com/office/officeart/2005/8/layout/vProcess5"/>
    <dgm:cxn modelId="{2DC8C348-4A28-4182-83E1-1540ED1FB36A}" type="presOf" srcId="{41259545-122F-4641-A8AA-09D296CE103A}" destId="{3E303263-3FB6-408A-B458-9CB09F81E21A}" srcOrd="0" destOrd="0" presId="urn:microsoft.com/office/officeart/2005/8/layout/vProcess5"/>
    <dgm:cxn modelId="{BCC0716E-F3A2-4DEA-88D9-E860D19345F4}" type="presOf" srcId="{1D81342C-D82C-4859-B336-51928680C953}" destId="{0067A78D-CC22-4126-85A0-B74EFA71FB85}" srcOrd="0" destOrd="0" presId="urn:microsoft.com/office/officeart/2005/8/layout/vProcess5"/>
    <dgm:cxn modelId="{9DD2336F-6530-4367-96EA-F9A1BFACCB30}" type="presOf" srcId="{9E1CBC33-7CD0-4D85-9D0E-F46F86D107D1}" destId="{293D9F37-CC63-4136-AB29-532C4C4EB347}" srcOrd="0" destOrd="0" presId="urn:microsoft.com/office/officeart/2005/8/layout/vProcess5"/>
    <dgm:cxn modelId="{0CE6217C-7043-4082-BCC7-C0AB5C466136}" type="presOf" srcId="{D180322E-EB94-4453-869A-0FB0364F08AC}" destId="{94E5D3A4-07F4-4455-A2F9-37DFACDAF7DF}" srcOrd="0" destOrd="0" presId="urn:microsoft.com/office/officeart/2005/8/layout/vProcess5"/>
    <dgm:cxn modelId="{4C49AD7E-1025-401B-AA9F-3C532025365A}" type="presOf" srcId="{59B89393-76A1-4A59-958F-F559CD815FEC}" destId="{401B5CF0-B5BD-4884-B519-B3DB3044A641}" srcOrd="0" destOrd="0" presId="urn:microsoft.com/office/officeart/2005/8/layout/vProcess5"/>
    <dgm:cxn modelId="{84EBFC8A-5ABC-4026-B763-E9CFCE5065AE}" type="presOf" srcId="{DC5F7B18-529E-47FA-BBE9-042460E35BC2}" destId="{4229A5CD-F91E-4482-AF23-CA7C16A300E4}" srcOrd="0" destOrd="0" presId="urn:microsoft.com/office/officeart/2005/8/layout/vProcess5"/>
    <dgm:cxn modelId="{CA0D0396-3B32-4A7C-A04A-A523E20D197B}" type="presOf" srcId="{D180322E-EB94-4453-869A-0FB0364F08AC}" destId="{06D72C10-4DFF-452D-AE25-42A0BBB701F8}" srcOrd="1" destOrd="0" presId="urn:microsoft.com/office/officeart/2005/8/layout/vProcess5"/>
    <dgm:cxn modelId="{B5B0BDB1-E9E4-4F55-BD29-87955FF84681}" srcId="{9E1CBC33-7CD0-4D85-9D0E-F46F86D107D1}" destId="{D180322E-EB94-4453-869A-0FB0364F08AC}" srcOrd="3" destOrd="0" parTransId="{A45ACA90-6F30-4E49-9CD7-57CFD68CB3BD}" sibTransId="{59B89393-76A1-4A59-958F-F559CD815FEC}"/>
    <dgm:cxn modelId="{7D35BAB2-6336-4EEE-8A73-6B9843476045}" srcId="{9E1CBC33-7CD0-4D85-9D0E-F46F86D107D1}" destId="{21DCC481-1006-49CF-8C2E-400168BE924D}" srcOrd="0" destOrd="0" parTransId="{5E8B6DD9-0EE2-4749-B1EC-33F63E09814D}" sibTransId="{ADEF82C2-4C59-4728-B257-30002CF09AE6}"/>
    <dgm:cxn modelId="{DDD5C7B6-97AE-4F23-BA0A-3A47AFE89617}" srcId="{9E1CBC33-7CD0-4D85-9D0E-F46F86D107D1}" destId="{7190D7CF-3533-4787-BEC3-F80EE92720A9}" srcOrd="4" destOrd="0" parTransId="{5FAFB39A-B2A4-4202-A08F-5F3F79B6D553}" sibTransId="{27BA2F55-01A7-4B9B-8A1B-404C2F375EDE}"/>
    <dgm:cxn modelId="{1E6C53B7-D4A5-4DD6-B0E0-4FF9629592DF}" type="presOf" srcId="{7190D7CF-3533-4787-BEC3-F80EE92720A9}" destId="{50278A83-993D-4D2F-BCA0-E47D557B23BE}" srcOrd="1" destOrd="0" presId="urn:microsoft.com/office/officeart/2005/8/layout/vProcess5"/>
    <dgm:cxn modelId="{B58932ED-0FFB-4688-8A3C-7938802B509C}" type="presOf" srcId="{EE04279D-9DC3-449C-AFCD-31E00CBF431E}" destId="{70C271D2-E66B-446D-8D38-C8E6712F3062}" srcOrd="0" destOrd="0" presId="urn:microsoft.com/office/officeart/2005/8/layout/vProcess5"/>
    <dgm:cxn modelId="{2B1040F0-8CF0-498A-9930-E7120E539488}" type="presOf" srcId="{21DCC481-1006-49CF-8C2E-400168BE924D}" destId="{12B39B4E-EC6D-47C7-9C22-E2FE4C289696}" srcOrd="0" destOrd="0" presId="urn:microsoft.com/office/officeart/2005/8/layout/vProcess5"/>
    <dgm:cxn modelId="{B45296F9-610F-4CB9-84F8-EC0BB55DBBE3}" type="presOf" srcId="{21DCC481-1006-49CF-8C2E-400168BE924D}" destId="{9B2C83CF-DC16-46FB-9790-CB26483B3260}" srcOrd="1" destOrd="0" presId="urn:microsoft.com/office/officeart/2005/8/layout/vProcess5"/>
    <dgm:cxn modelId="{7240FAFA-B19B-4CF6-81DA-1DFCB667AE64}" srcId="{9E1CBC33-7CD0-4D85-9D0E-F46F86D107D1}" destId="{EE04279D-9DC3-449C-AFCD-31E00CBF431E}" srcOrd="1" destOrd="0" parTransId="{71A20905-7A67-4180-A2D9-CE7D99D4CA26}" sibTransId="{DC5F7B18-529E-47FA-BBE9-042460E35BC2}"/>
    <dgm:cxn modelId="{084CF902-386C-4FB7-8C0D-D8CA6044941F}" type="presParOf" srcId="{293D9F37-CC63-4136-AB29-532C4C4EB347}" destId="{88975D38-9EDF-4FBC-AC7B-E69C38F1898B}" srcOrd="0" destOrd="0" presId="urn:microsoft.com/office/officeart/2005/8/layout/vProcess5"/>
    <dgm:cxn modelId="{890C4430-60EA-485A-899A-9345369DBB6B}" type="presParOf" srcId="{293D9F37-CC63-4136-AB29-532C4C4EB347}" destId="{12B39B4E-EC6D-47C7-9C22-E2FE4C289696}" srcOrd="1" destOrd="0" presId="urn:microsoft.com/office/officeart/2005/8/layout/vProcess5"/>
    <dgm:cxn modelId="{212DA3D6-B603-45F7-A31E-55334D830A1F}" type="presParOf" srcId="{293D9F37-CC63-4136-AB29-532C4C4EB347}" destId="{70C271D2-E66B-446D-8D38-C8E6712F3062}" srcOrd="2" destOrd="0" presId="urn:microsoft.com/office/officeart/2005/8/layout/vProcess5"/>
    <dgm:cxn modelId="{93181BB2-5348-49AD-B0A5-36B2E84867F0}" type="presParOf" srcId="{293D9F37-CC63-4136-AB29-532C4C4EB347}" destId="{3E303263-3FB6-408A-B458-9CB09F81E21A}" srcOrd="3" destOrd="0" presId="urn:microsoft.com/office/officeart/2005/8/layout/vProcess5"/>
    <dgm:cxn modelId="{5EE1D825-A667-4241-A1FE-A4D234993C64}" type="presParOf" srcId="{293D9F37-CC63-4136-AB29-532C4C4EB347}" destId="{94E5D3A4-07F4-4455-A2F9-37DFACDAF7DF}" srcOrd="4" destOrd="0" presId="urn:microsoft.com/office/officeart/2005/8/layout/vProcess5"/>
    <dgm:cxn modelId="{0D70D296-FA4E-4A48-B66E-C65DD16FE4C4}" type="presParOf" srcId="{293D9F37-CC63-4136-AB29-532C4C4EB347}" destId="{609A8676-3FFE-4043-9A13-76F6884A2556}" srcOrd="5" destOrd="0" presId="urn:microsoft.com/office/officeart/2005/8/layout/vProcess5"/>
    <dgm:cxn modelId="{2C20D44F-499F-4B92-BBA5-A7130744EA1F}" type="presParOf" srcId="{293D9F37-CC63-4136-AB29-532C4C4EB347}" destId="{D769BDD5-9498-4ADB-8076-3A3E8E8D1B5D}" srcOrd="6" destOrd="0" presId="urn:microsoft.com/office/officeart/2005/8/layout/vProcess5"/>
    <dgm:cxn modelId="{D0B65793-69FA-4695-ADCD-BCBB02DD6224}" type="presParOf" srcId="{293D9F37-CC63-4136-AB29-532C4C4EB347}" destId="{4229A5CD-F91E-4482-AF23-CA7C16A300E4}" srcOrd="7" destOrd="0" presId="urn:microsoft.com/office/officeart/2005/8/layout/vProcess5"/>
    <dgm:cxn modelId="{A89FA83C-BD22-4622-BF0E-337C95165683}" type="presParOf" srcId="{293D9F37-CC63-4136-AB29-532C4C4EB347}" destId="{0067A78D-CC22-4126-85A0-B74EFA71FB85}" srcOrd="8" destOrd="0" presId="urn:microsoft.com/office/officeart/2005/8/layout/vProcess5"/>
    <dgm:cxn modelId="{AA630575-85D2-4A25-9E90-CE307747F900}" type="presParOf" srcId="{293D9F37-CC63-4136-AB29-532C4C4EB347}" destId="{401B5CF0-B5BD-4884-B519-B3DB3044A641}" srcOrd="9" destOrd="0" presId="urn:microsoft.com/office/officeart/2005/8/layout/vProcess5"/>
    <dgm:cxn modelId="{44076B4E-F841-496E-803B-51DC245FA344}" type="presParOf" srcId="{293D9F37-CC63-4136-AB29-532C4C4EB347}" destId="{9B2C83CF-DC16-46FB-9790-CB26483B3260}" srcOrd="10" destOrd="0" presId="urn:microsoft.com/office/officeart/2005/8/layout/vProcess5"/>
    <dgm:cxn modelId="{57FF9BD4-2F51-413D-9389-B022B53462B0}" type="presParOf" srcId="{293D9F37-CC63-4136-AB29-532C4C4EB347}" destId="{B7A14783-9DE0-4FC8-9632-95F1D4D6A0D0}" srcOrd="11" destOrd="0" presId="urn:microsoft.com/office/officeart/2005/8/layout/vProcess5"/>
    <dgm:cxn modelId="{8EEF539B-597B-4309-A384-CB56E366009A}" type="presParOf" srcId="{293D9F37-CC63-4136-AB29-532C4C4EB347}" destId="{06562156-4C7F-481B-98D2-1A0324DD37D3}" srcOrd="12" destOrd="0" presId="urn:microsoft.com/office/officeart/2005/8/layout/vProcess5"/>
    <dgm:cxn modelId="{E9F507E8-30DE-44FC-BF0B-02B6C3CF3B17}" type="presParOf" srcId="{293D9F37-CC63-4136-AB29-532C4C4EB347}" destId="{06D72C10-4DFF-452D-AE25-42A0BBB701F8}" srcOrd="13" destOrd="0" presId="urn:microsoft.com/office/officeart/2005/8/layout/vProcess5"/>
    <dgm:cxn modelId="{B7687C84-8534-4E3A-8EC7-D3BE43D02A7D}" type="presParOf" srcId="{293D9F37-CC63-4136-AB29-532C4C4EB347}" destId="{50278A83-993D-4D2F-BCA0-E47D557B23B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A6D73D-EE21-4422-A14E-45F0E202EFC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8D3A132-AF8A-4986-89B5-6BA259CDE6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Enhancements:</a:t>
          </a:r>
        </a:p>
      </dgm:t>
    </dgm:pt>
    <dgm:pt modelId="{A27A0F29-FE95-47C7-8F0A-7E355DA87400}" type="parTrans" cxnId="{D412F8D0-41E4-46FE-BA8C-853D5C52FF86}">
      <dgm:prSet/>
      <dgm:spPr/>
      <dgm:t>
        <a:bodyPr/>
        <a:lstStyle/>
        <a:p>
          <a:endParaRPr lang="en-US"/>
        </a:p>
      </dgm:t>
    </dgm:pt>
    <dgm:pt modelId="{E95D4C1B-E6BC-4F17-8C4A-37E4B048BC1E}" type="sibTrans" cxnId="{D412F8D0-41E4-46FE-BA8C-853D5C52FF86}">
      <dgm:prSet/>
      <dgm:spPr/>
      <dgm:t>
        <a:bodyPr/>
        <a:lstStyle/>
        <a:p>
          <a:endParaRPr lang="en-US"/>
        </a:p>
      </dgm:t>
    </dgm:pt>
    <dgm:pt modelId="{D870395D-950C-49C3-B0B5-21F0856ADE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Monthly/quarterly trend tracking</a:t>
          </a:r>
        </a:p>
      </dgm:t>
    </dgm:pt>
    <dgm:pt modelId="{186DE121-ED14-4A56-A55C-01171FA6FD0E}" type="parTrans" cxnId="{E79AC337-3E45-4099-89EC-36F77EDD8F62}">
      <dgm:prSet/>
      <dgm:spPr/>
      <dgm:t>
        <a:bodyPr/>
        <a:lstStyle/>
        <a:p>
          <a:endParaRPr lang="en-US"/>
        </a:p>
      </dgm:t>
    </dgm:pt>
    <dgm:pt modelId="{A094D2E9-455D-49E5-8C09-25CEECC52F4B}" type="sibTrans" cxnId="{E79AC337-3E45-4099-89EC-36F77EDD8F62}">
      <dgm:prSet/>
      <dgm:spPr/>
      <dgm:t>
        <a:bodyPr/>
        <a:lstStyle/>
        <a:p>
          <a:endParaRPr lang="en-US"/>
        </a:p>
      </dgm:t>
    </dgm:pt>
    <dgm:pt modelId="{08B10BC1-C4E9-4FC2-979F-8469090561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Predictive attrition modeling</a:t>
          </a:r>
        </a:p>
      </dgm:t>
    </dgm:pt>
    <dgm:pt modelId="{54408EBD-6534-4270-83A4-1DC4781F66D2}" type="parTrans" cxnId="{01659AC4-EFD9-4144-993F-6CC785AFFF7C}">
      <dgm:prSet/>
      <dgm:spPr/>
      <dgm:t>
        <a:bodyPr/>
        <a:lstStyle/>
        <a:p>
          <a:endParaRPr lang="en-US"/>
        </a:p>
      </dgm:t>
    </dgm:pt>
    <dgm:pt modelId="{F0805A51-9027-4D38-9869-63919203D458}" type="sibTrans" cxnId="{01659AC4-EFD9-4144-993F-6CC785AFFF7C}">
      <dgm:prSet/>
      <dgm:spPr/>
      <dgm:t>
        <a:bodyPr/>
        <a:lstStyle/>
        <a:p>
          <a:endParaRPr lang="en-US"/>
        </a:p>
      </dgm:t>
    </dgm:pt>
    <dgm:pt modelId="{62E6FE8A-E351-41F3-9789-30379C1DBF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Integrated systems (recruitment, payroll)</a:t>
          </a:r>
        </a:p>
      </dgm:t>
    </dgm:pt>
    <dgm:pt modelId="{788415C1-100A-48CE-A29E-477F8F54A5B9}" type="parTrans" cxnId="{07206CAA-F4C6-493B-A9E5-C075515095CA}">
      <dgm:prSet/>
      <dgm:spPr/>
      <dgm:t>
        <a:bodyPr/>
        <a:lstStyle/>
        <a:p>
          <a:endParaRPr lang="en-US"/>
        </a:p>
      </dgm:t>
    </dgm:pt>
    <dgm:pt modelId="{D8DF06BA-E639-44CA-87DC-122A84DC72D4}" type="sibTrans" cxnId="{07206CAA-F4C6-493B-A9E5-C075515095CA}">
      <dgm:prSet/>
      <dgm:spPr/>
      <dgm:t>
        <a:bodyPr/>
        <a:lstStyle/>
        <a:p>
          <a:endParaRPr lang="en-US"/>
        </a:p>
      </dgm:t>
    </dgm:pt>
    <dgm:pt modelId="{9052D6DD-C7D8-47B6-801F-D72D8AADAB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Personalized departmental dashboards</a:t>
          </a:r>
        </a:p>
      </dgm:t>
    </dgm:pt>
    <dgm:pt modelId="{2AD21F30-0897-4F32-B3CF-B41F7C3E23AC}" type="parTrans" cxnId="{4DAC0BEB-A78B-45D0-A3E0-28EBD7E68DBC}">
      <dgm:prSet/>
      <dgm:spPr/>
      <dgm:t>
        <a:bodyPr/>
        <a:lstStyle/>
        <a:p>
          <a:endParaRPr lang="en-US"/>
        </a:p>
      </dgm:t>
    </dgm:pt>
    <dgm:pt modelId="{3F1C6805-A8FF-4407-9561-1E6165C0644B}" type="sibTrans" cxnId="{4DAC0BEB-A78B-45D0-A3E0-28EBD7E68DBC}">
      <dgm:prSet/>
      <dgm:spPr/>
      <dgm:t>
        <a:bodyPr/>
        <a:lstStyle/>
        <a:p>
          <a:endParaRPr lang="en-US"/>
        </a:p>
      </dgm:t>
    </dgm:pt>
    <dgm:pt modelId="{6817359B-4D94-4922-B100-940D0EDAD5CD}" type="pres">
      <dgm:prSet presAssocID="{27A6D73D-EE21-4422-A14E-45F0E202EFC2}" presName="root" presStyleCnt="0">
        <dgm:presLayoutVars>
          <dgm:dir/>
          <dgm:resizeHandles val="exact"/>
        </dgm:presLayoutVars>
      </dgm:prSet>
      <dgm:spPr/>
    </dgm:pt>
    <dgm:pt modelId="{0D05B74B-A9C8-4DF2-B638-FD5C2D4CD2FD}" type="pres">
      <dgm:prSet presAssocID="{38D3A132-AF8A-4986-89B5-6BA259CDE651}" presName="compNode" presStyleCnt="0"/>
      <dgm:spPr/>
    </dgm:pt>
    <dgm:pt modelId="{9076DE61-E76C-4F49-A165-C254C7CB750A}" type="pres">
      <dgm:prSet presAssocID="{38D3A132-AF8A-4986-89B5-6BA259CDE65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8D78963-BB85-4D4E-A82F-DFBEECC0F863}" type="pres">
      <dgm:prSet presAssocID="{38D3A132-AF8A-4986-89B5-6BA259CDE651}" presName="spaceRect" presStyleCnt="0"/>
      <dgm:spPr/>
    </dgm:pt>
    <dgm:pt modelId="{9E9E43CD-E924-4297-9F9E-1054AB4F470D}" type="pres">
      <dgm:prSet presAssocID="{38D3A132-AF8A-4986-89B5-6BA259CDE651}" presName="textRect" presStyleLbl="revTx" presStyleIdx="0" presStyleCnt="5">
        <dgm:presLayoutVars>
          <dgm:chMax val="1"/>
          <dgm:chPref val="1"/>
        </dgm:presLayoutVars>
      </dgm:prSet>
      <dgm:spPr/>
    </dgm:pt>
    <dgm:pt modelId="{06BAEB6A-15F3-415D-AF9D-BED027A8C3F0}" type="pres">
      <dgm:prSet presAssocID="{E95D4C1B-E6BC-4F17-8C4A-37E4B048BC1E}" presName="sibTrans" presStyleCnt="0"/>
      <dgm:spPr/>
    </dgm:pt>
    <dgm:pt modelId="{5E0DDA2C-1F5D-4501-98FA-BDF39A0C9D16}" type="pres">
      <dgm:prSet presAssocID="{D870395D-950C-49C3-B0B5-21F0856ADEE1}" presName="compNode" presStyleCnt="0"/>
      <dgm:spPr/>
    </dgm:pt>
    <dgm:pt modelId="{88DBDF47-3F7C-4435-871F-90356BA9CA34}" type="pres">
      <dgm:prSet presAssocID="{D870395D-950C-49C3-B0B5-21F0856ADEE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5F5183F9-4B52-4436-B45F-E7C7B4381059}" type="pres">
      <dgm:prSet presAssocID="{D870395D-950C-49C3-B0B5-21F0856ADEE1}" presName="spaceRect" presStyleCnt="0"/>
      <dgm:spPr/>
    </dgm:pt>
    <dgm:pt modelId="{6B0D7779-8970-4C82-B563-397B03A4262E}" type="pres">
      <dgm:prSet presAssocID="{D870395D-950C-49C3-B0B5-21F0856ADEE1}" presName="textRect" presStyleLbl="revTx" presStyleIdx="1" presStyleCnt="5">
        <dgm:presLayoutVars>
          <dgm:chMax val="1"/>
          <dgm:chPref val="1"/>
        </dgm:presLayoutVars>
      </dgm:prSet>
      <dgm:spPr/>
    </dgm:pt>
    <dgm:pt modelId="{8CFF9F97-4493-4770-B426-E6851AD59FC1}" type="pres">
      <dgm:prSet presAssocID="{A094D2E9-455D-49E5-8C09-25CEECC52F4B}" presName="sibTrans" presStyleCnt="0"/>
      <dgm:spPr/>
    </dgm:pt>
    <dgm:pt modelId="{F5932394-36B8-4AE1-902F-9A7718305EA2}" type="pres">
      <dgm:prSet presAssocID="{08B10BC1-C4E9-4FC2-979F-846909056106}" presName="compNode" presStyleCnt="0"/>
      <dgm:spPr/>
    </dgm:pt>
    <dgm:pt modelId="{5CF50FB3-73BE-4EB5-A292-CBD1BDAF066A}" type="pres">
      <dgm:prSet presAssocID="{08B10BC1-C4E9-4FC2-979F-84690905610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7EA57F6-826C-4923-8C30-866D15A827F3}" type="pres">
      <dgm:prSet presAssocID="{08B10BC1-C4E9-4FC2-979F-846909056106}" presName="spaceRect" presStyleCnt="0"/>
      <dgm:spPr/>
    </dgm:pt>
    <dgm:pt modelId="{72230566-1AED-45FA-9ACF-DFEA09B23126}" type="pres">
      <dgm:prSet presAssocID="{08B10BC1-C4E9-4FC2-979F-846909056106}" presName="textRect" presStyleLbl="revTx" presStyleIdx="2" presStyleCnt="5">
        <dgm:presLayoutVars>
          <dgm:chMax val="1"/>
          <dgm:chPref val="1"/>
        </dgm:presLayoutVars>
      </dgm:prSet>
      <dgm:spPr/>
    </dgm:pt>
    <dgm:pt modelId="{A84D9F83-209C-45C3-A10F-7BF0C5E307FE}" type="pres">
      <dgm:prSet presAssocID="{F0805A51-9027-4D38-9869-63919203D458}" presName="sibTrans" presStyleCnt="0"/>
      <dgm:spPr/>
    </dgm:pt>
    <dgm:pt modelId="{B264E647-46D4-4E38-91EC-A3DA748966F0}" type="pres">
      <dgm:prSet presAssocID="{62E6FE8A-E351-41F3-9789-30379C1DBFBF}" presName="compNode" presStyleCnt="0"/>
      <dgm:spPr/>
    </dgm:pt>
    <dgm:pt modelId="{2FCA7662-4AA3-4AA4-8707-DAF8E0C84877}" type="pres">
      <dgm:prSet presAssocID="{62E6FE8A-E351-41F3-9789-30379C1DBF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698790BB-B7CE-4156-AA1A-574E6F1D750F}" type="pres">
      <dgm:prSet presAssocID="{62E6FE8A-E351-41F3-9789-30379C1DBFBF}" presName="spaceRect" presStyleCnt="0"/>
      <dgm:spPr/>
    </dgm:pt>
    <dgm:pt modelId="{2E7AA5EF-C666-4A64-82A8-F305CE132F67}" type="pres">
      <dgm:prSet presAssocID="{62E6FE8A-E351-41F3-9789-30379C1DBFBF}" presName="textRect" presStyleLbl="revTx" presStyleIdx="3" presStyleCnt="5">
        <dgm:presLayoutVars>
          <dgm:chMax val="1"/>
          <dgm:chPref val="1"/>
        </dgm:presLayoutVars>
      </dgm:prSet>
      <dgm:spPr/>
    </dgm:pt>
    <dgm:pt modelId="{D8ECB688-0E89-49BB-9FBE-964CA4E6F4D3}" type="pres">
      <dgm:prSet presAssocID="{D8DF06BA-E639-44CA-87DC-122A84DC72D4}" presName="sibTrans" presStyleCnt="0"/>
      <dgm:spPr/>
    </dgm:pt>
    <dgm:pt modelId="{3FC3CE1B-29B5-42ED-AA98-45CBC8203D65}" type="pres">
      <dgm:prSet presAssocID="{9052D6DD-C7D8-47B6-801F-D72D8AADABFB}" presName="compNode" presStyleCnt="0"/>
      <dgm:spPr/>
    </dgm:pt>
    <dgm:pt modelId="{BA344998-4A54-44C5-9321-F9429436128E}" type="pres">
      <dgm:prSet presAssocID="{9052D6DD-C7D8-47B6-801F-D72D8AADABF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15999A5-3C7C-4AFD-AB75-A534782250FC}" type="pres">
      <dgm:prSet presAssocID="{9052D6DD-C7D8-47B6-801F-D72D8AADABFB}" presName="spaceRect" presStyleCnt="0"/>
      <dgm:spPr/>
    </dgm:pt>
    <dgm:pt modelId="{F5AF6C82-D195-405E-BD77-C4A48AA592C6}" type="pres">
      <dgm:prSet presAssocID="{9052D6DD-C7D8-47B6-801F-D72D8AADABF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0F30E16-FDEF-499A-94B6-74077CF2B213}" type="presOf" srcId="{D870395D-950C-49C3-B0B5-21F0856ADEE1}" destId="{6B0D7779-8970-4C82-B563-397B03A4262E}" srcOrd="0" destOrd="0" presId="urn:microsoft.com/office/officeart/2018/2/layout/IconLabelList"/>
    <dgm:cxn modelId="{F1420F16-3221-4B42-9BAB-E869A576B92D}" type="presOf" srcId="{38D3A132-AF8A-4986-89B5-6BA259CDE651}" destId="{9E9E43CD-E924-4297-9F9E-1054AB4F470D}" srcOrd="0" destOrd="0" presId="urn:microsoft.com/office/officeart/2018/2/layout/IconLabelList"/>
    <dgm:cxn modelId="{E79AC337-3E45-4099-89EC-36F77EDD8F62}" srcId="{27A6D73D-EE21-4422-A14E-45F0E202EFC2}" destId="{D870395D-950C-49C3-B0B5-21F0856ADEE1}" srcOrd="1" destOrd="0" parTransId="{186DE121-ED14-4A56-A55C-01171FA6FD0E}" sibTransId="{A094D2E9-455D-49E5-8C09-25CEECC52F4B}"/>
    <dgm:cxn modelId="{B1E786A8-716B-4B71-AD8F-17205AFC3A2E}" type="presOf" srcId="{62E6FE8A-E351-41F3-9789-30379C1DBFBF}" destId="{2E7AA5EF-C666-4A64-82A8-F305CE132F67}" srcOrd="0" destOrd="0" presId="urn:microsoft.com/office/officeart/2018/2/layout/IconLabelList"/>
    <dgm:cxn modelId="{07206CAA-F4C6-493B-A9E5-C075515095CA}" srcId="{27A6D73D-EE21-4422-A14E-45F0E202EFC2}" destId="{62E6FE8A-E351-41F3-9789-30379C1DBFBF}" srcOrd="3" destOrd="0" parTransId="{788415C1-100A-48CE-A29E-477F8F54A5B9}" sibTransId="{D8DF06BA-E639-44CA-87DC-122A84DC72D4}"/>
    <dgm:cxn modelId="{01659AC4-EFD9-4144-993F-6CC785AFFF7C}" srcId="{27A6D73D-EE21-4422-A14E-45F0E202EFC2}" destId="{08B10BC1-C4E9-4FC2-979F-846909056106}" srcOrd="2" destOrd="0" parTransId="{54408EBD-6534-4270-83A4-1DC4781F66D2}" sibTransId="{F0805A51-9027-4D38-9869-63919203D458}"/>
    <dgm:cxn modelId="{D412F8D0-41E4-46FE-BA8C-853D5C52FF86}" srcId="{27A6D73D-EE21-4422-A14E-45F0E202EFC2}" destId="{38D3A132-AF8A-4986-89B5-6BA259CDE651}" srcOrd="0" destOrd="0" parTransId="{A27A0F29-FE95-47C7-8F0A-7E355DA87400}" sibTransId="{E95D4C1B-E6BC-4F17-8C4A-37E4B048BC1E}"/>
    <dgm:cxn modelId="{DB9CA4DC-6B5B-41F7-A5B6-5E7BFDC61A0F}" type="presOf" srcId="{27A6D73D-EE21-4422-A14E-45F0E202EFC2}" destId="{6817359B-4D94-4922-B100-940D0EDAD5CD}" srcOrd="0" destOrd="0" presId="urn:microsoft.com/office/officeart/2018/2/layout/IconLabelList"/>
    <dgm:cxn modelId="{97655CDF-B68B-4DDC-9522-1000216A8C19}" type="presOf" srcId="{08B10BC1-C4E9-4FC2-979F-846909056106}" destId="{72230566-1AED-45FA-9ACF-DFEA09B23126}" srcOrd="0" destOrd="0" presId="urn:microsoft.com/office/officeart/2018/2/layout/IconLabelList"/>
    <dgm:cxn modelId="{4DAC0BEB-A78B-45D0-A3E0-28EBD7E68DBC}" srcId="{27A6D73D-EE21-4422-A14E-45F0E202EFC2}" destId="{9052D6DD-C7D8-47B6-801F-D72D8AADABFB}" srcOrd="4" destOrd="0" parTransId="{2AD21F30-0897-4F32-B3CF-B41F7C3E23AC}" sibTransId="{3F1C6805-A8FF-4407-9561-1E6165C0644B}"/>
    <dgm:cxn modelId="{C93648FB-39DB-401C-B849-98EE1DCB9F77}" type="presOf" srcId="{9052D6DD-C7D8-47B6-801F-D72D8AADABFB}" destId="{F5AF6C82-D195-405E-BD77-C4A48AA592C6}" srcOrd="0" destOrd="0" presId="urn:microsoft.com/office/officeart/2018/2/layout/IconLabelList"/>
    <dgm:cxn modelId="{FEAE243E-34A7-4B40-96FF-E8D295EEEBCE}" type="presParOf" srcId="{6817359B-4D94-4922-B100-940D0EDAD5CD}" destId="{0D05B74B-A9C8-4DF2-B638-FD5C2D4CD2FD}" srcOrd="0" destOrd="0" presId="urn:microsoft.com/office/officeart/2018/2/layout/IconLabelList"/>
    <dgm:cxn modelId="{CD8BAD5E-7357-4760-AF3A-BD3B5C8099D7}" type="presParOf" srcId="{0D05B74B-A9C8-4DF2-B638-FD5C2D4CD2FD}" destId="{9076DE61-E76C-4F49-A165-C254C7CB750A}" srcOrd="0" destOrd="0" presId="urn:microsoft.com/office/officeart/2018/2/layout/IconLabelList"/>
    <dgm:cxn modelId="{7CC5B591-565D-48C5-B73D-7D35514AD7FE}" type="presParOf" srcId="{0D05B74B-A9C8-4DF2-B638-FD5C2D4CD2FD}" destId="{E8D78963-BB85-4D4E-A82F-DFBEECC0F863}" srcOrd="1" destOrd="0" presId="urn:microsoft.com/office/officeart/2018/2/layout/IconLabelList"/>
    <dgm:cxn modelId="{F0568918-E23C-4DE0-B69B-4C53887477AE}" type="presParOf" srcId="{0D05B74B-A9C8-4DF2-B638-FD5C2D4CD2FD}" destId="{9E9E43CD-E924-4297-9F9E-1054AB4F470D}" srcOrd="2" destOrd="0" presId="urn:microsoft.com/office/officeart/2018/2/layout/IconLabelList"/>
    <dgm:cxn modelId="{04D1C7A2-1C4E-4AAB-BB48-2BB270C50250}" type="presParOf" srcId="{6817359B-4D94-4922-B100-940D0EDAD5CD}" destId="{06BAEB6A-15F3-415D-AF9D-BED027A8C3F0}" srcOrd="1" destOrd="0" presId="urn:microsoft.com/office/officeart/2018/2/layout/IconLabelList"/>
    <dgm:cxn modelId="{3CA1E227-8184-41EE-8720-EFA982D7B6FA}" type="presParOf" srcId="{6817359B-4D94-4922-B100-940D0EDAD5CD}" destId="{5E0DDA2C-1F5D-4501-98FA-BDF39A0C9D16}" srcOrd="2" destOrd="0" presId="urn:microsoft.com/office/officeart/2018/2/layout/IconLabelList"/>
    <dgm:cxn modelId="{8BECFD59-1ED5-41EC-9239-E51C20F4A627}" type="presParOf" srcId="{5E0DDA2C-1F5D-4501-98FA-BDF39A0C9D16}" destId="{88DBDF47-3F7C-4435-871F-90356BA9CA34}" srcOrd="0" destOrd="0" presId="urn:microsoft.com/office/officeart/2018/2/layout/IconLabelList"/>
    <dgm:cxn modelId="{15A07756-A2D5-44A0-BCE4-61F505971CEC}" type="presParOf" srcId="{5E0DDA2C-1F5D-4501-98FA-BDF39A0C9D16}" destId="{5F5183F9-4B52-4436-B45F-E7C7B4381059}" srcOrd="1" destOrd="0" presId="urn:microsoft.com/office/officeart/2018/2/layout/IconLabelList"/>
    <dgm:cxn modelId="{F5B9E235-65C3-4C2E-A76C-F280C119BC73}" type="presParOf" srcId="{5E0DDA2C-1F5D-4501-98FA-BDF39A0C9D16}" destId="{6B0D7779-8970-4C82-B563-397B03A4262E}" srcOrd="2" destOrd="0" presId="urn:microsoft.com/office/officeart/2018/2/layout/IconLabelList"/>
    <dgm:cxn modelId="{34B14F01-A460-4EBF-912A-685B5BC43DFD}" type="presParOf" srcId="{6817359B-4D94-4922-B100-940D0EDAD5CD}" destId="{8CFF9F97-4493-4770-B426-E6851AD59FC1}" srcOrd="3" destOrd="0" presId="urn:microsoft.com/office/officeart/2018/2/layout/IconLabelList"/>
    <dgm:cxn modelId="{CDEE477F-6788-4384-9141-DDFC15BB68D1}" type="presParOf" srcId="{6817359B-4D94-4922-B100-940D0EDAD5CD}" destId="{F5932394-36B8-4AE1-902F-9A7718305EA2}" srcOrd="4" destOrd="0" presId="urn:microsoft.com/office/officeart/2018/2/layout/IconLabelList"/>
    <dgm:cxn modelId="{39FBBCFD-E72F-4B02-9D26-BDF916B152D3}" type="presParOf" srcId="{F5932394-36B8-4AE1-902F-9A7718305EA2}" destId="{5CF50FB3-73BE-4EB5-A292-CBD1BDAF066A}" srcOrd="0" destOrd="0" presId="urn:microsoft.com/office/officeart/2018/2/layout/IconLabelList"/>
    <dgm:cxn modelId="{46226982-538B-4487-B27A-75790B498B3F}" type="presParOf" srcId="{F5932394-36B8-4AE1-902F-9A7718305EA2}" destId="{67EA57F6-826C-4923-8C30-866D15A827F3}" srcOrd="1" destOrd="0" presId="urn:microsoft.com/office/officeart/2018/2/layout/IconLabelList"/>
    <dgm:cxn modelId="{6F08B5EC-73D7-4A53-B9B4-45ED2831DE0D}" type="presParOf" srcId="{F5932394-36B8-4AE1-902F-9A7718305EA2}" destId="{72230566-1AED-45FA-9ACF-DFEA09B23126}" srcOrd="2" destOrd="0" presId="urn:microsoft.com/office/officeart/2018/2/layout/IconLabelList"/>
    <dgm:cxn modelId="{093CD9B1-9B16-4C86-BF5B-3ED28E0F11EF}" type="presParOf" srcId="{6817359B-4D94-4922-B100-940D0EDAD5CD}" destId="{A84D9F83-209C-45C3-A10F-7BF0C5E307FE}" srcOrd="5" destOrd="0" presId="urn:microsoft.com/office/officeart/2018/2/layout/IconLabelList"/>
    <dgm:cxn modelId="{0E5B8005-ABD4-485E-95EE-9ECE68DC398A}" type="presParOf" srcId="{6817359B-4D94-4922-B100-940D0EDAD5CD}" destId="{B264E647-46D4-4E38-91EC-A3DA748966F0}" srcOrd="6" destOrd="0" presId="urn:microsoft.com/office/officeart/2018/2/layout/IconLabelList"/>
    <dgm:cxn modelId="{ED4D0DB7-6214-4FB3-97EA-9B126313A353}" type="presParOf" srcId="{B264E647-46D4-4E38-91EC-A3DA748966F0}" destId="{2FCA7662-4AA3-4AA4-8707-DAF8E0C84877}" srcOrd="0" destOrd="0" presId="urn:microsoft.com/office/officeart/2018/2/layout/IconLabelList"/>
    <dgm:cxn modelId="{1345DF8A-B39F-4205-A613-F64E4D7DA9E5}" type="presParOf" srcId="{B264E647-46D4-4E38-91EC-A3DA748966F0}" destId="{698790BB-B7CE-4156-AA1A-574E6F1D750F}" srcOrd="1" destOrd="0" presId="urn:microsoft.com/office/officeart/2018/2/layout/IconLabelList"/>
    <dgm:cxn modelId="{189A0FA0-D3E3-44BD-85CC-1DDE1FFE16C8}" type="presParOf" srcId="{B264E647-46D4-4E38-91EC-A3DA748966F0}" destId="{2E7AA5EF-C666-4A64-82A8-F305CE132F67}" srcOrd="2" destOrd="0" presId="urn:microsoft.com/office/officeart/2018/2/layout/IconLabelList"/>
    <dgm:cxn modelId="{376E29F6-8EAC-451C-B4BC-89C215965E59}" type="presParOf" srcId="{6817359B-4D94-4922-B100-940D0EDAD5CD}" destId="{D8ECB688-0E89-49BB-9FBE-964CA4E6F4D3}" srcOrd="7" destOrd="0" presId="urn:microsoft.com/office/officeart/2018/2/layout/IconLabelList"/>
    <dgm:cxn modelId="{A0BD66EF-3845-4B4B-9668-8F2CC1CEE303}" type="presParOf" srcId="{6817359B-4D94-4922-B100-940D0EDAD5CD}" destId="{3FC3CE1B-29B5-42ED-AA98-45CBC8203D65}" srcOrd="8" destOrd="0" presId="urn:microsoft.com/office/officeart/2018/2/layout/IconLabelList"/>
    <dgm:cxn modelId="{08ADC3C9-1A16-4326-8A86-60910CB53020}" type="presParOf" srcId="{3FC3CE1B-29B5-42ED-AA98-45CBC8203D65}" destId="{BA344998-4A54-44C5-9321-F9429436128E}" srcOrd="0" destOrd="0" presId="urn:microsoft.com/office/officeart/2018/2/layout/IconLabelList"/>
    <dgm:cxn modelId="{585D0AD6-9E05-4D32-B9D2-F33B1F58673E}" type="presParOf" srcId="{3FC3CE1B-29B5-42ED-AA98-45CBC8203D65}" destId="{A15999A5-3C7C-4AFD-AB75-A534782250FC}" srcOrd="1" destOrd="0" presId="urn:microsoft.com/office/officeart/2018/2/layout/IconLabelList"/>
    <dgm:cxn modelId="{89425B04-40F7-4591-8484-6601D396B40D}" type="presParOf" srcId="{3FC3CE1B-29B5-42ED-AA98-45CBC8203D65}" destId="{F5AF6C82-D195-405E-BD77-C4A48AA592C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A5764-C4A9-48D5-AB16-20FB75B7E36D}">
      <dsp:nvSpPr>
        <dsp:cNvPr id="0" name=""/>
        <dsp:cNvSpPr/>
      </dsp:nvSpPr>
      <dsp:spPr>
        <a:xfrm>
          <a:off x="2155298" y="446554"/>
          <a:ext cx="3454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493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8643" y="490393"/>
        <a:ext cx="18804" cy="3760"/>
      </dsp:txXfrm>
    </dsp:sp>
    <dsp:sp modelId="{5254B811-B4F0-4534-B8A2-407532AA2B2E}">
      <dsp:nvSpPr>
        <dsp:cNvPr id="0" name=""/>
        <dsp:cNvSpPr/>
      </dsp:nvSpPr>
      <dsp:spPr>
        <a:xfrm>
          <a:off x="521909" y="1717"/>
          <a:ext cx="1635189" cy="9811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26" tIns="84106" rIns="80126" bIns="841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Total Employees: 462</a:t>
          </a:r>
        </a:p>
      </dsp:txBody>
      <dsp:txXfrm>
        <a:off x="521909" y="1717"/>
        <a:ext cx="1635189" cy="981113"/>
      </dsp:txXfrm>
    </dsp:sp>
    <dsp:sp modelId="{9C57DD56-4427-47D4-9015-D5E412A720FB}">
      <dsp:nvSpPr>
        <dsp:cNvPr id="0" name=""/>
        <dsp:cNvSpPr/>
      </dsp:nvSpPr>
      <dsp:spPr>
        <a:xfrm>
          <a:off x="1339504" y="981031"/>
          <a:ext cx="2011282" cy="345493"/>
        </a:xfrm>
        <a:custGeom>
          <a:avLst/>
          <a:gdLst/>
          <a:ahLst/>
          <a:cxnLst/>
          <a:rect l="0" t="0" r="0" b="0"/>
          <a:pathLst>
            <a:path>
              <a:moveTo>
                <a:pt x="2011282" y="0"/>
              </a:moveTo>
              <a:lnTo>
                <a:pt x="2011282" y="189846"/>
              </a:lnTo>
              <a:lnTo>
                <a:pt x="0" y="189846"/>
              </a:lnTo>
              <a:lnTo>
                <a:pt x="0" y="345493"/>
              </a:lnTo>
            </a:path>
          </a:pathLst>
        </a:custGeom>
        <a:noFill/>
        <a:ln w="9525" cap="flat" cmpd="sng" algn="ctr">
          <a:solidFill>
            <a:schemeClr val="accent5">
              <a:hueOff val="-1655646"/>
              <a:satOff val="6635"/>
              <a:lumOff val="143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93991" y="1151897"/>
        <a:ext cx="102307" cy="3760"/>
      </dsp:txXfrm>
    </dsp:sp>
    <dsp:sp modelId="{689188B9-3DBA-4113-B1B0-B8E0E17A6722}">
      <dsp:nvSpPr>
        <dsp:cNvPr id="0" name=""/>
        <dsp:cNvSpPr/>
      </dsp:nvSpPr>
      <dsp:spPr>
        <a:xfrm>
          <a:off x="2533192" y="1717"/>
          <a:ext cx="1635189" cy="981113"/>
        </a:xfrm>
        <a:prstGeom prst="rect">
          <a:avLst/>
        </a:prstGeom>
        <a:solidFill>
          <a:schemeClr val="accent5">
            <a:hueOff val="-1419125"/>
            <a:satOff val="5687"/>
            <a:lumOff val="12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26" tIns="84106" rIns="80126" bIns="841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Attrition Rate: 33.44%</a:t>
          </a:r>
        </a:p>
      </dsp:txBody>
      <dsp:txXfrm>
        <a:off x="2533192" y="1717"/>
        <a:ext cx="1635189" cy="981113"/>
      </dsp:txXfrm>
    </dsp:sp>
    <dsp:sp modelId="{5D30F71C-062B-4D60-A342-AFBE8D82C5A9}">
      <dsp:nvSpPr>
        <dsp:cNvPr id="0" name=""/>
        <dsp:cNvSpPr/>
      </dsp:nvSpPr>
      <dsp:spPr>
        <a:xfrm>
          <a:off x="2155298" y="1803761"/>
          <a:ext cx="3454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493" y="45720"/>
              </a:lnTo>
            </a:path>
          </a:pathLst>
        </a:custGeom>
        <a:noFill/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8643" y="1847600"/>
        <a:ext cx="18804" cy="3760"/>
      </dsp:txXfrm>
    </dsp:sp>
    <dsp:sp modelId="{7234E2F3-E1E1-424E-924F-5CAAF724B245}">
      <dsp:nvSpPr>
        <dsp:cNvPr id="0" name=""/>
        <dsp:cNvSpPr/>
      </dsp:nvSpPr>
      <dsp:spPr>
        <a:xfrm>
          <a:off x="521909" y="1358924"/>
          <a:ext cx="1635189" cy="981113"/>
        </a:xfrm>
        <a:prstGeom prst="rect">
          <a:avLst/>
        </a:prstGeom>
        <a:solidFill>
          <a:schemeClr val="accent5">
            <a:hueOff val="-2838251"/>
            <a:satOff val="11375"/>
            <a:lumOff val="24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26" tIns="84106" rIns="80126" bIns="841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Active Employees: 311</a:t>
          </a:r>
        </a:p>
      </dsp:txBody>
      <dsp:txXfrm>
        <a:off x="521909" y="1358924"/>
        <a:ext cx="1635189" cy="981113"/>
      </dsp:txXfrm>
    </dsp:sp>
    <dsp:sp modelId="{01C53138-D5F7-4DA7-8854-A6F9EB0AB87C}">
      <dsp:nvSpPr>
        <dsp:cNvPr id="0" name=""/>
        <dsp:cNvSpPr/>
      </dsp:nvSpPr>
      <dsp:spPr>
        <a:xfrm>
          <a:off x="1339504" y="2338238"/>
          <a:ext cx="2011282" cy="345493"/>
        </a:xfrm>
        <a:custGeom>
          <a:avLst/>
          <a:gdLst/>
          <a:ahLst/>
          <a:cxnLst/>
          <a:rect l="0" t="0" r="0" b="0"/>
          <a:pathLst>
            <a:path>
              <a:moveTo>
                <a:pt x="2011282" y="0"/>
              </a:moveTo>
              <a:lnTo>
                <a:pt x="2011282" y="189846"/>
              </a:lnTo>
              <a:lnTo>
                <a:pt x="0" y="189846"/>
              </a:lnTo>
              <a:lnTo>
                <a:pt x="0" y="345493"/>
              </a:lnTo>
            </a:path>
          </a:pathLst>
        </a:custGeom>
        <a:noFill/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93991" y="2509104"/>
        <a:ext cx="102307" cy="3760"/>
      </dsp:txXfrm>
    </dsp:sp>
    <dsp:sp modelId="{992B4BAE-85D4-48DD-847E-34689113EB04}">
      <dsp:nvSpPr>
        <dsp:cNvPr id="0" name=""/>
        <dsp:cNvSpPr/>
      </dsp:nvSpPr>
      <dsp:spPr>
        <a:xfrm>
          <a:off x="2533192" y="1358924"/>
          <a:ext cx="1635189" cy="981113"/>
        </a:xfrm>
        <a:prstGeom prst="rect">
          <a:avLst/>
        </a:prstGeom>
        <a:solidFill>
          <a:schemeClr val="accent5">
            <a:hueOff val="-4257376"/>
            <a:satOff val="17062"/>
            <a:lumOff val="36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26" tIns="84106" rIns="80126" bIns="841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Average Age: 44</a:t>
          </a:r>
        </a:p>
      </dsp:txBody>
      <dsp:txXfrm>
        <a:off x="2533192" y="1358924"/>
        <a:ext cx="1635189" cy="981113"/>
      </dsp:txXfrm>
    </dsp:sp>
    <dsp:sp modelId="{A20CA406-1FF7-40BC-9D77-EA97300DBB4A}">
      <dsp:nvSpPr>
        <dsp:cNvPr id="0" name=""/>
        <dsp:cNvSpPr/>
      </dsp:nvSpPr>
      <dsp:spPr>
        <a:xfrm>
          <a:off x="2155298" y="3160968"/>
          <a:ext cx="3454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493" y="45720"/>
              </a:lnTo>
            </a:path>
          </a:pathLst>
        </a:custGeom>
        <a:noFill/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8643" y="3204808"/>
        <a:ext cx="18804" cy="3760"/>
      </dsp:txXfrm>
    </dsp:sp>
    <dsp:sp modelId="{BF5E9C87-B167-49B2-B997-21390BCB371A}">
      <dsp:nvSpPr>
        <dsp:cNvPr id="0" name=""/>
        <dsp:cNvSpPr/>
      </dsp:nvSpPr>
      <dsp:spPr>
        <a:xfrm>
          <a:off x="521909" y="2716131"/>
          <a:ext cx="1635189" cy="981113"/>
        </a:xfrm>
        <a:prstGeom prst="rect">
          <a:avLst/>
        </a:prstGeom>
        <a:solidFill>
          <a:schemeClr val="accent5">
            <a:hueOff val="-5676501"/>
            <a:satOff val="22749"/>
            <a:lumOff val="49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26" tIns="84106" rIns="80126" bIns="841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Key Metrics:</a:t>
          </a:r>
        </a:p>
      </dsp:txBody>
      <dsp:txXfrm>
        <a:off x="521909" y="2716131"/>
        <a:ext cx="1635189" cy="981113"/>
      </dsp:txXfrm>
    </dsp:sp>
    <dsp:sp modelId="{9DDB7776-7681-462C-B902-A14C6900552A}">
      <dsp:nvSpPr>
        <dsp:cNvPr id="0" name=""/>
        <dsp:cNvSpPr/>
      </dsp:nvSpPr>
      <dsp:spPr>
        <a:xfrm>
          <a:off x="1339504" y="3695445"/>
          <a:ext cx="2011282" cy="345493"/>
        </a:xfrm>
        <a:custGeom>
          <a:avLst/>
          <a:gdLst/>
          <a:ahLst/>
          <a:cxnLst/>
          <a:rect l="0" t="0" r="0" b="0"/>
          <a:pathLst>
            <a:path>
              <a:moveTo>
                <a:pt x="2011282" y="0"/>
              </a:moveTo>
              <a:lnTo>
                <a:pt x="2011282" y="189846"/>
              </a:lnTo>
              <a:lnTo>
                <a:pt x="0" y="189846"/>
              </a:lnTo>
              <a:lnTo>
                <a:pt x="0" y="345493"/>
              </a:lnTo>
            </a:path>
          </a:pathLst>
        </a:custGeom>
        <a:noFill/>
        <a:ln w="9525" cap="flat" cmpd="sng" algn="ctr">
          <a:solidFill>
            <a:schemeClr val="accent5">
              <a:hueOff val="-8278230"/>
              <a:satOff val="33176"/>
              <a:lumOff val="719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93991" y="3866311"/>
        <a:ext cx="102307" cy="3760"/>
      </dsp:txXfrm>
    </dsp:sp>
    <dsp:sp modelId="{D6B72C20-EE4F-4BD4-AAB5-E84450EB54D2}">
      <dsp:nvSpPr>
        <dsp:cNvPr id="0" name=""/>
        <dsp:cNvSpPr/>
      </dsp:nvSpPr>
      <dsp:spPr>
        <a:xfrm>
          <a:off x="2533192" y="2716131"/>
          <a:ext cx="1635189" cy="981113"/>
        </a:xfrm>
        <a:prstGeom prst="rect">
          <a:avLst/>
        </a:prstGeom>
        <a:solidFill>
          <a:schemeClr val="accent5">
            <a:hueOff val="-7095626"/>
            <a:satOff val="28436"/>
            <a:lumOff val="61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26" tIns="84106" rIns="80126" bIns="841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Employee Satisfaction</a:t>
          </a:r>
        </a:p>
      </dsp:txBody>
      <dsp:txXfrm>
        <a:off x="2533192" y="2716131"/>
        <a:ext cx="1635189" cy="981113"/>
      </dsp:txXfrm>
    </dsp:sp>
    <dsp:sp modelId="{F708B9A3-87EE-4498-B298-192D12260706}">
      <dsp:nvSpPr>
        <dsp:cNvPr id="0" name=""/>
        <dsp:cNvSpPr/>
      </dsp:nvSpPr>
      <dsp:spPr>
        <a:xfrm>
          <a:off x="2155298" y="4518175"/>
          <a:ext cx="3454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493" y="45720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8643" y="4562015"/>
        <a:ext cx="18804" cy="3760"/>
      </dsp:txXfrm>
    </dsp:sp>
    <dsp:sp modelId="{824B2547-A243-489E-B7C5-480AD8C9D2D5}">
      <dsp:nvSpPr>
        <dsp:cNvPr id="0" name=""/>
        <dsp:cNvSpPr/>
      </dsp:nvSpPr>
      <dsp:spPr>
        <a:xfrm>
          <a:off x="521909" y="4073338"/>
          <a:ext cx="1635189" cy="981113"/>
        </a:xfrm>
        <a:prstGeom prst="rect">
          <a:avLst/>
        </a:prstGeom>
        <a:solidFill>
          <a:schemeClr val="accent5">
            <a:hueOff val="-8514751"/>
            <a:satOff val="34124"/>
            <a:lumOff val="73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26" tIns="84106" rIns="80126" bIns="841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Marital Status &amp; Attrition</a:t>
          </a:r>
        </a:p>
      </dsp:txBody>
      <dsp:txXfrm>
        <a:off x="521909" y="4073338"/>
        <a:ext cx="1635189" cy="981113"/>
      </dsp:txXfrm>
    </dsp:sp>
    <dsp:sp modelId="{443BAB7F-376F-4A5E-9118-A14D295FBF92}">
      <dsp:nvSpPr>
        <dsp:cNvPr id="0" name=""/>
        <dsp:cNvSpPr/>
      </dsp:nvSpPr>
      <dsp:spPr>
        <a:xfrm>
          <a:off x="2533192" y="4073338"/>
          <a:ext cx="1635189" cy="981113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26" tIns="84106" rIns="80126" bIns="841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Department-Wise Attrition</a:t>
          </a:r>
        </a:p>
      </dsp:txBody>
      <dsp:txXfrm>
        <a:off x="2533192" y="4073338"/>
        <a:ext cx="1635189" cy="981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0CFE6-4A52-460A-B7A3-21F584AD05D4}">
      <dsp:nvSpPr>
        <dsp:cNvPr id="0" name=""/>
        <dsp:cNvSpPr/>
      </dsp:nvSpPr>
      <dsp:spPr>
        <a:xfrm>
          <a:off x="0" y="0"/>
          <a:ext cx="6072759" cy="7832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Insights:</a:t>
          </a:r>
        </a:p>
      </dsp:txBody>
      <dsp:txXfrm>
        <a:off x="22940" y="22940"/>
        <a:ext cx="5135942" cy="737360"/>
      </dsp:txXfrm>
    </dsp:sp>
    <dsp:sp modelId="{6BF15124-625E-420B-BE28-8C7ABBE0D373}">
      <dsp:nvSpPr>
        <dsp:cNvPr id="0" name=""/>
        <dsp:cNvSpPr/>
      </dsp:nvSpPr>
      <dsp:spPr>
        <a:xfrm>
          <a:off x="453485" y="892024"/>
          <a:ext cx="6072759" cy="7832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Higher attrition among males.</a:t>
          </a:r>
        </a:p>
      </dsp:txBody>
      <dsp:txXfrm>
        <a:off x="476425" y="914964"/>
        <a:ext cx="5064287" cy="737360"/>
      </dsp:txXfrm>
    </dsp:sp>
    <dsp:sp modelId="{74C834AF-60D0-46EF-9909-D7BEACFEE594}">
      <dsp:nvSpPr>
        <dsp:cNvPr id="0" name=""/>
        <dsp:cNvSpPr/>
      </dsp:nvSpPr>
      <dsp:spPr>
        <a:xfrm>
          <a:off x="906970" y="1784048"/>
          <a:ext cx="6072759" cy="7832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Most affected age groups: 25–44.</a:t>
          </a:r>
        </a:p>
      </dsp:txBody>
      <dsp:txXfrm>
        <a:off x="929910" y="1806988"/>
        <a:ext cx="5064287" cy="737360"/>
      </dsp:txXfrm>
    </dsp:sp>
    <dsp:sp modelId="{CF25550A-07F1-4F39-AF58-8340560068CB}">
      <dsp:nvSpPr>
        <dsp:cNvPr id="0" name=""/>
        <dsp:cNvSpPr/>
      </dsp:nvSpPr>
      <dsp:spPr>
        <a:xfrm>
          <a:off x="1360455" y="2676072"/>
          <a:ext cx="6072759" cy="7832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Zero attrition in age group 60+.</a:t>
          </a:r>
        </a:p>
      </dsp:txBody>
      <dsp:txXfrm>
        <a:off x="1383395" y="2699012"/>
        <a:ext cx="5064287" cy="737360"/>
      </dsp:txXfrm>
    </dsp:sp>
    <dsp:sp modelId="{A34EF47F-109A-4B80-92B7-817B90A9AB84}">
      <dsp:nvSpPr>
        <dsp:cNvPr id="0" name=""/>
        <dsp:cNvSpPr/>
      </dsp:nvSpPr>
      <dsp:spPr>
        <a:xfrm>
          <a:off x="1813940" y="3568097"/>
          <a:ext cx="6072759" cy="7832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Action: Focus engagement on younger employees.</a:t>
          </a:r>
        </a:p>
      </dsp:txBody>
      <dsp:txXfrm>
        <a:off x="1836880" y="3591037"/>
        <a:ext cx="5064287" cy="737360"/>
      </dsp:txXfrm>
    </dsp:sp>
    <dsp:sp modelId="{229F5087-99B6-4A6F-832F-CC2EE1AA925C}">
      <dsp:nvSpPr>
        <dsp:cNvPr id="0" name=""/>
        <dsp:cNvSpPr/>
      </dsp:nvSpPr>
      <dsp:spPr>
        <a:xfrm>
          <a:off x="5563652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678201" y="572200"/>
        <a:ext cx="280008" cy="383102"/>
      </dsp:txXfrm>
    </dsp:sp>
    <dsp:sp modelId="{4551DF4D-3152-4327-85C4-9FC936541ED4}">
      <dsp:nvSpPr>
        <dsp:cNvPr id="0" name=""/>
        <dsp:cNvSpPr/>
      </dsp:nvSpPr>
      <dsp:spPr>
        <a:xfrm>
          <a:off x="6017137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131686" y="1464225"/>
        <a:ext cx="280008" cy="383102"/>
      </dsp:txXfrm>
    </dsp:sp>
    <dsp:sp modelId="{12EDAAF0-1E1F-4233-9CA1-A75F6E9707F0}">
      <dsp:nvSpPr>
        <dsp:cNvPr id="0" name=""/>
        <dsp:cNvSpPr/>
      </dsp:nvSpPr>
      <dsp:spPr>
        <a:xfrm>
          <a:off x="6470622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85171" y="2343195"/>
        <a:ext cx="280008" cy="383102"/>
      </dsp:txXfrm>
    </dsp:sp>
    <dsp:sp modelId="{CA9A9EB8-3F7D-47B1-897E-367697EBDF70}">
      <dsp:nvSpPr>
        <dsp:cNvPr id="0" name=""/>
        <dsp:cNvSpPr/>
      </dsp:nvSpPr>
      <dsp:spPr>
        <a:xfrm>
          <a:off x="6924108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038657" y="3243922"/>
        <a:ext cx="280008" cy="383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03544-77B4-4600-B2B6-3337702EFBFC}">
      <dsp:nvSpPr>
        <dsp:cNvPr id="0" name=""/>
        <dsp:cNvSpPr/>
      </dsp:nvSpPr>
      <dsp:spPr>
        <a:xfrm>
          <a:off x="0" y="271"/>
          <a:ext cx="4400790" cy="635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87E09-B777-42F2-BC9B-986F0D0D92EE}">
      <dsp:nvSpPr>
        <dsp:cNvPr id="0" name=""/>
        <dsp:cNvSpPr/>
      </dsp:nvSpPr>
      <dsp:spPr>
        <a:xfrm>
          <a:off x="192128" y="143176"/>
          <a:ext cx="349324" cy="349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110FE-D287-452C-B9C0-CC548171BA3C}">
      <dsp:nvSpPr>
        <dsp:cNvPr id="0" name=""/>
        <dsp:cNvSpPr/>
      </dsp:nvSpPr>
      <dsp:spPr>
        <a:xfrm>
          <a:off x="733581" y="271"/>
          <a:ext cx="3667208" cy="635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9" tIns="67219" rIns="67219" bIns="672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 Attrition: Executive, Production, Sales</a:t>
          </a:r>
        </a:p>
      </dsp:txBody>
      <dsp:txXfrm>
        <a:off x="733581" y="271"/>
        <a:ext cx="3667208" cy="635135"/>
      </dsp:txXfrm>
    </dsp:sp>
    <dsp:sp modelId="{4076168F-B414-4F0B-AF16-921B90923771}">
      <dsp:nvSpPr>
        <dsp:cNvPr id="0" name=""/>
        <dsp:cNvSpPr/>
      </dsp:nvSpPr>
      <dsp:spPr>
        <a:xfrm>
          <a:off x="0" y="794190"/>
          <a:ext cx="4400790" cy="635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C2DB9-DCBE-4D43-B702-BF11CAC6137C}">
      <dsp:nvSpPr>
        <dsp:cNvPr id="0" name=""/>
        <dsp:cNvSpPr/>
      </dsp:nvSpPr>
      <dsp:spPr>
        <a:xfrm>
          <a:off x="192128" y="937096"/>
          <a:ext cx="349324" cy="3493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0A3C0-1F3D-4B03-BCD9-C2CE350D656E}">
      <dsp:nvSpPr>
        <dsp:cNvPr id="0" name=""/>
        <dsp:cNvSpPr/>
      </dsp:nvSpPr>
      <dsp:spPr>
        <a:xfrm>
          <a:off x="733581" y="794190"/>
          <a:ext cx="3667208" cy="635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9" tIns="67219" rIns="67219" bIns="672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Better Retention: Admin, IT/IS, Software</a:t>
          </a:r>
        </a:p>
      </dsp:txBody>
      <dsp:txXfrm>
        <a:off x="733581" y="794190"/>
        <a:ext cx="3667208" cy="635135"/>
      </dsp:txXfrm>
    </dsp:sp>
    <dsp:sp modelId="{33BB7789-2A0B-445C-A8ED-973C90CAC9E4}">
      <dsp:nvSpPr>
        <dsp:cNvPr id="0" name=""/>
        <dsp:cNvSpPr/>
      </dsp:nvSpPr>
      <dsp:spPr>
        <a:xfrm>
          <a:off x="0" y="1588110"/>
          <a:ext cx="4400790" cy="635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D1EA0-A7AF-4E80-A0F8-854B058A2215}">
      <dsp:nvSpPr>
        <dsp:cNvPr id="0" name=""/>
        <dsp:cNvSpPr/>
      </dsp:nvSpPr>
      <dsp:spPr>
        <a:xfrm>
          <a:off x="192128" y="1731015"/>
          <a:ext cx="349324" cy="3493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FF2FB-2E19-42FB-AC58-683F531810D1}">
      <dsp:nvSpPr>
        <dsp:cNvPr id="0" name=""/>
        <dsp:cNvSpPr/>
      </dsp:nvSpPr>
      <dsp:spPr>
        <a:xfrm>
          <a:off x="733581" y="1588110"/>
          <a:ext cx="3667208" cy="635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9" tIns="67219" rIns="67219" bIns="672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Action: Analyze departmental issues affecting turnover.</a:t>
          </a:r>
        </a:p>
      </dsp:txBody>
      <dsp:txXfrm>
        <a:off x="733581" y="1588110"/>
        <a:ext cx="3667208" cy="635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A4D87-FA08-4FF3-8ABD-6FFB9DBAB14E}">
      <dsp:nvSpPr>
        <dsp:cNvPr id="0" name=""/>
        <dsp:cNvSpPr/>
      </dsp:nvSpPr>
      <dsp:spPr>
        <a:xfrm>
          <a:off x="658033" y="59537"/>
          <a:ext cx="1153096" cy="11530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8ECC70-F83E-4A82-A571-B713D31D8F7E}">
      <dsp:nvSpPr>
        <dsp:cNvPr id="0" name=""/>
        <dsp:cNvSpPr/>
      </dsp:nvSpPr>
      <dsp:spPr>
        <a:xfrm>
          <a:off x="903775" y="305279"/>
          <a:ext cx="661612" cy="6616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79754-F47D-4B01-B5DE-4C72A19CAF8E}">
      <dsp:nvSpPr>
        <dsp:cNvPr id="0" name=""/>
        <dsp:cNvSpPr/>
      </dsp:nvSpPr>
      <dsp:spPr>
        <a:xfrm>
          <a:off x="289420" y="1571794"/>
          <a:ext cx="1890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Ratings (1 to 5): Mostly around 3–4.</a:t>
          </a:r>
        </a:p>
      </dsp:txBody>
      <dsp:txXfrm>
        <a:off x="289420" y="1571794"/>
        <a:ext cx="1890321" cy="720000"/>
      </dsp:txXfrm>
    </dsp:sp>
    <dsp:sp modelId="{BDC50C61-0AFB-47FA-A8BA-101D532673F1}">
      <dsp:nvSpPr>
        <dsp:cNvPr id="0" name=""/>
        <dsp:cNvSpPr/>
      </dsp:nvSpPr>
      <dsp:spPr>
        <a:xfrm>
          <a:off x="2879161" y="59537"/>
          <a:ext cx="1153096" cy="11530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8C056-0FF7-4BF3-9577-E7B098A5465F}">
      <dsp:nvSpPr>
        <dsp:cNvPr id="0" name=""/>
        <dsp:cNvSpPr/>
      </dsp:nvSpPr>
      <dsp:spPr>
        <a:xfrm>
          <a:off x="3124903" y="305279"/>
          <a:ext cx="661612" cy="6616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95F31-442C-4CDF-8F26-EF17E8182642}">
      <dsp:nvSpPr>
        <dsp:cNvPr id="0" name=""/>
        <dsp:cNvSpPr/>
      </dsp:nvSpPr>
      <dsp:spPr>
        <a:xfrm>
          <a:off x="2510548" y="1571794"/>
          <a:ext cx="1890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High Satisfaction: Sales, Admin</a:t>
          </a:r>
        </a:p>
      </dsp:txBody>
      <dsp:txXfrm>
        <a:off x="2510548" y="1571794"/>
        <a:ext cx="1890321" cy="720000"/>
      </dsp:txXfrm>
    </dsp:sp>
    <dsp:sp modelId="{7B0636E8-4CF6-44C8-8289-3A1FDF1343B0}">
      <dsp:nvSpPr>
        <dsp:cNvPr id="0" name=""/>
        <dsp:cNvSpPr/>
      </dsp:nvSpPr>
      <dsp:spPr>
        <a:xfrm>
          <a:off x="658033" y="2764375"/>
          <a:ext cx="1153096" cy="11530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67FA6-1A5C-4A25-8A3F-ABE94318C1C7}">
      <dsp:nvSpPr>
        <dsp:cNvPr id="0" name=""/>
        <dsp:cNvSpPr/>
      </dsp:nvSpPr>
      <dsp:spPr>
        <a:xfrm>
          <a:off x="903775" y="3010117"/>
          <a:ext cx="661612" cy="6616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937E3-E40E-4DDD-98B3-01C315D06F57}">
      <dsp:nvSpPr>
        <dsp:cNvPr id="0" name=""/>
        <dsp:cNvSpPr/>
      </dsp:nvSpPr>
      <dsp:spPr>
        <a:xfrm>
          <a:off x="289420" y="4276632"/>
          <a:ext cx="1890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Low Satisfaction: Software, Executive</a:t>
          </a:r>
        </a:p>
      </dsp:txBody>
      <dsp:txXfrm>
        <a:off x="289420" y="4276632"/>
        <a:ext cx="1890321" cy="720000"/>
      </dsp:txXfrm>
    </dsp:sp>
    <dsp:sp modelId="{4AB4AFC1-C3A8-4A7B-A55A-EFC6A528928A}">
      <dsp:nvSpPr>
        <dsp:cNvPr id="0" name=""/>
        <dsp:cNvSpPr/>
      </dsp:nvSpPr>
      <dsp:spPr>
        <a:xfrm>
          <a:off x="2879161" y="2764375"/>
          <a:ext cx="1153096" cy="11530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5D3B7-7E20-4483-946A-C7A2CB645C6D}">
      <dsp:nvSpPr>
        <dsp:cNvPr id="0" name=""/>
        <dsp:cNvSpPr/>
      </dsp:nvSpPr>
      <dsp:spPr>
        <a:xfrm>
          <a:off x="3124903" y="3010117"/>
          <a:ext cx="661612" cy="6616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C0FE9-2909-40AB-99AB-61D62BB8901B}">
      <dsp:nvSpPr>
        <dsp:cNvPr id="0" name=""/>
        <dsp:cNvSpPr/>
      </dsp:nvSpPr>
      <dsp:spPr>
        <a:xfrm>
          <a:off x="2510548" y="4276632"/>
          <a:ext cx="1890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Action: Target satisfaction improvement where scores are low.</a:t>
          </a:r>
        </a:p>
      </dsp:txBody>
      <dsp:txXfrm>
        <a:off x="2510548" y="4276632"/>
        <a:ext cx="1890321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12241-8293-40DB-BFEA-8F3B2C20C071}">
      <dsp:nvSpPr>
        <dsp:cNvPr id="0" name=""/>
        <dsp:cNvSpPr/>
      </dsp:nvSpPr>
      <dsp:spPr>
        <a:xfrm>
          <a:off x="4458144" y="32156"/>
          <a:ext cx="1076334" cy="1076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Attrition by Marital Status:</a:t>
          </a:r>
        </a:p>
      </dsp:txBody>
      <dsp:txXfrm>
        <a:off x="4458144" y="32156"/>
        <a:ext cx="1076334" cy="1076334"/>
      </dsp:txXfrm>
    </dsp:sp>
    <dsp:sp modelId="{5433C9F9-DA06-49B8-9BD2-3EF089327462}">
      <dsp:nvSpPr>
        <dsp:cNvPr id="0" name=""/>
        <dsp:cNvSpPr/>
      </dsp:nvSpPr>
      <dsp:spPr>
        <a:xfrm>
          <a:off x="1924569" y="819"/>
          <a:ext cx="4037561" cy="4037561"/>
        </a:xfrm>
        <a:prstGeom prst="circularArrow">
          <a:avLst>
            <a:gd name="adj1" fmla="val 5198"/>
            <a:gd name="adj2" fmla="val 335779"/>
            <a:gd name="adj3" fmla="val 21293789"/>
            <a:gd name="adj4" fmla="val 19765760"/>
            <a:gd name="adj5" fmla="val 6065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1A56B7-920F-4DA5-91C0-F99492483C51}">
      <dsp:nvSpPr>
        <dsp:cNvPr id="0" name=""/>
        <dsp:cNvSpPr/>
      </dsp:nvSpPr>
      <dsp:spPr>
        <a:xfrm>
          <a:off x="5108910" y="2035008"/>
          <a:ext cx="1076334" cy="1076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Married and Single: Highest attrition</a:t>
          </a:r>
        </a:p>
      </dsp:txBody>
      <dsp:txXfrm>
        <a:off x="5108910" y="2035008"/>
        <a:ext cx="1076334" cy="1076334"/>
      </dsp:txXfrm>
    </dsp:sp>
    <dsp:sp modelId="{60C5BFFD-3B97-435D-B30E-F559E1B0565E}">
      <dsp:nvSpPr>
        <dsp:cNvPr id="0" name=""/>
        <dsp:cNvSpPr/>
      </dsp:nvSpPr>
      <dsp:spPr>
        <a:xfrm>
          <a:off x="1924569" y="819"/>
          <a:ext cx="4037561" cy="4037561"/>
        </a:xfrm>
        <a:prstGeom prst="circularArrow">
          <a:avLst>
            <a:gd name="adj1" fmla="val 5198"/>
            <a:gd name="adj2" fmla="val 335779"/>
            <a:gd name="adj3" fmla="val 4015265"/>
            <a:gd name="adj4" fmla="val 2252912"/>
            <a:gd name="adj5" fmla="val 6065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6F1D2A-DCBA-4694-946C-97976ED0D685}">
      <dsp:nvSpPr>
        <dsp:cNvPr id="0" name=""/>
        <dsp:cNvSpPr/>
      </dsp:nvSpPr>
      <dsp:spPr>
        <a:xfrm>
          <a:off x="3405182" y="3272838"/>
          <a:ext cx="1076334" cy="1076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Others: Lower impact</a:t>
          </a:r>
        </a:p>
      </dsp:txBody>
      <dsp:txXfrm>
        <a:off x="3405182" y="3272838"/>
        <a:ext cx="1076334" cy="1076334"/>
      </dsp:txXfrm>
    </dsp:sp>
    <dsp:sp modelId="{480D705C-5C96-4364-90BA-6D864A0A8077}">
      <dsp:nvSpPr>
        <dsp:cNvPr id="0" name=""/>
        <dsp:cNvSpPr/>
      </dsp:nvSpPr>
      <dsp:spPr>
        <a:xfrm>
          <a:off x="1924569" y="819"/>
          <a:ext cx="4037561" cy="4037561"/>
        </a:xfrm>
        <a:prstGeom prst="circularArrow">
          <a:avLst>
            <a:gd name="adj1" fmla="val 5198"/>
            <a:gd name="adj2" fmla="val 335779"/>
            <a:gd name="adj3" fmla="val 8211309"/>
            <a:gd name="adj4" fmla="val 6448956"/>
            <a:gd name="adj5" fmla="val 6065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1A018-DF8B-428E-83C8-C5DE5B64EE62}">
      <dsp:nvSpPr>
        <dsp:cNvPr id="0" name=""/>
        <dsp:cNvSpPr/>
      </dsp:nvSpPr>
      <dsp:spPr>
        <a:xfrm>
          <a:off x="1701455" y="2035008"/>
          <a:ext cx="1076334" cy="1076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Gender: More attrition among males</a:t>
          </a:r>
        </a:p>
      </dsp:txBody>
      <dsp:txXfrm>
        <a:off x="1701455" y="2035008"/>
        <a:ext cx="1076334" cy="1076334"/>
      </dsp:txXfrm>
    </dsp:sp>
    <dsp:sp modelId="{1D385870-8B0C-4EB6-BCC0-AF01D79BC8B8}">
      <dsp:nvSpPr>
        <dsp:cNvPr id="0" name=""/>
        <dsp:cNvSpPr/>
      </dsp:nvSpPr>
      <dsp:spPr>
        <a:xfrm>
          <a:off x="1924569" y="819"/>
          <a:ext cx="4037561" cy="4037561"/>
        </a:xfrm>
        <a:prstGeom prst="circularArrow">
          <a:avLst>
            <a:gd name="adj1" fmla="val 5198"/>
            <a:gd name="adj2" fmla="val 335779"/>
            <a:gd name="adj3" fmla="val 12298462"/>
            <a:gd name="adj4" fmla="val 10770432"/>
            <a:gd name="adj5" fmla="val 6065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08EE8C-E9B3-426A-9B92-FC90BA5BA047}">
      <dsp:nvSpPr>
        <dsp:cNvPr id="0" name=""/>
        <dsp:cNvSpPr/>
      </dsp:nvSpPr>
      <dsp:spPr>
        <a:xfrm>
          <a:off x="2352221" y="32156"/>
          <a:ext cx="1076334" cy="1076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Action: Tailored engagement strategies.</a:t>
          </a:r>
        </a:p>
      </dsp:txBody>
      <dsp:txXfrm>
        <a:off x="2352221" y="32156"/>
        <a:ext cx="1076334" cy="1076334"/>
      </dsp:txXfrm>
    </dsp:sp>
    <dsp:sp modelId="{05ACB384-E704-4E50-B406-09B2A017CE34}">
      <dsp:nvSpPr>
        <dsp:cNvPr id="0" name=""/>
        <dsp:cNvSpPr/>
      </dsp:nvSpPr>
      <dsp:spPr>
        <a:xfrm>
          <a:off x="1924569" y="819"/>
          <a:ext cx="4037561" cy="4037561"/>
        </a:xfrm>
        <a:prstGeom prst="circularArrow">
          <a:avLst>
            <a:gd name="adj1" fmla="val 5198"/>
            <a:gd name="adj2" fmla="val 335779"/>
            <a:gd name="adj3" fmla="val 16866252"/>
            <a:gd name="adj4" fmla="val 15197969"/>
            <a:gd name="adj5" fmla="val 6065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39B4E-EC6D-47C7-9C22-E2FE4C289696}">
      <dsp:nvSpPr>
        <dsp:cNvPr id="0" name=""/>
        <dsp:cNvSpPr/>
      </dsp:nvSpPr>
      <dsp:spPr>
        <a:xfrm>
          <a:off x="0" y="0"/>
          <a:ext cx="4224528" cy="4345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Actionable Findings:</a:t>
          </a:r>
        </a:p>
      </dsp:txBody>
      <dsp:txXfrm>
        <a:off x="12726" y="12726"/>
        <a:ext cx="3704829" cy="409050"/>
      </dsp:txXfrm>
    </dsp:sp>
    <dsp:sp modelId="{70C271D2-E66B-446D-8D38-C8E6712F3062}">
      <dsp:nvSpPr>
        <dsp:cNvPr id="0" name=""/>
        <dsp:cNvSpPr/>
      </dsp:nvSpPr>
      <dsp:spPr>
        <a:xfrm>
          <a:off x="315468" y="494850"/>
          <a:ext cx="4224528" cy="4345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Retain 25–44 age group</a:t>
          </a:r>
        </a:p>
      </dsp:txBody>
      <dsp:txXfrm>
        <a:off x="328194" y="507576"/>
        <a:ext cx="3601181" cy="409050"/>
      </dsp:txXfrm>
    </dsp:sp>
    <dsp:sp modelId="{3E303263-3FB6-408A-B458-9CB09F81E21A}">
      <dsp:nvSpPr>
        <dsp:cNvPr id="0" name=""/>
        <dsp:cNvSpPr/>
      </dsp:nvSpPr>
      <dsp:spPr>
        <a:xfrm>
          <a:off x="630935" y="989700"/>
          <a:ext cx="4224528" cy="4345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Improve high-attrition departments</a:t>
          </a:r>
        </a:p>
      </dsp:txBody>
      <dsp:txXfrm>
        <a:off x="643661" y="1002426"/>
        <a:ext cx="3601181" cy="409050"/>
      </dsp:txXfrm>
    </dsp:sp>
    <dsp:sp modelId="{94E5D3A4-07F4-4455-A2F9-37DFACDAF7DF}">
      <dsp:nvSpPr>
        <dsp:cNvPr id="0" name=""/>
        <dsp:cNvSpPr/>
      </dsp:nvSpPr>
      <dsp:spPr>
        <a:xfrm>
          <a:off x="946404" y="1484550"/>
          <a:ext cx="4224528" cy="4345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Monitor marital/demographic patterns</a:t>
          </a:r>
        </a:p>
      </dsp:txBody>
      <dsp:txXfrm>
        <a:off x="959130" y="1497276"/>
        <a:ext cx="3601181" cy="409050"/>
      </dsp:txXfrm>
    </dsp:sp>
    <dsp:sp modelId="{609A8676-3FFE-4043-9A13-76F6884A2556}">
      <dsp:nvSpPr>
        <dsp:cNvPr id="0" name=""/>
        <dsp:cNvSpPr/>
      </dsp:nvSpPr>
      <dsp:spPr>
        <a:xfrm>
          <a:off x="1261871" y="1979401"/>
          <a:ext cx="4224528" cy="4345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Strategic Impact: Enables informed HR decisions.</a:t>
          </a:r>
        </a:p>
      </dsp:txBody>
      <dsp:txXfrm>
        <a:off x="1274597" y="1992127"/>
        <a:ext cx="3601181" cy="409050"/>
      </dsp:txXfrm>
    </dsp:sp>
    <dsp:sp modelId="{D769BDD5-9498-4ADB-8076-3A3E8E8D1B5D}">
      <dsp:nvSpPr>
        <dsp:cNvPr id="0" name=""/>
        <dsp:cNvSpPr/>
      </dsp:nvSpPr>
      <dsp:spPr>
        <a:xfrm>
          <a:off x="3942101" y="317428"/>
          <a:ext cx="282426" cy="2824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005647" y="317428"/>
        <a:ext cx="155334" cy="212526"/>
      </dsp:txXfrm>
    </dsp:sp>
    <dsp:sp modelId="{4229A5CD-F91E-4482-AF23-CA7C16A300E4}">
      <dsp:nvSpPr>
        <dsp:cNvPr id="0" name=""/>
        <dsp:cNvSpPr/>
      </dsp:nvSpPr>
      <dsp:spPr>
        <a:xfrm>
          <a:off x="4257569" y="812278"/>
          <a:ext cx="282426" cy="2824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321115" y="812278"/>
        <a:ext cx="155334" cy="212526"/>
      </dsp:txXfrm>
    </dsp:sp>
    <dsp:sp modelId="{0067A78D-CC22-4126-85A0-B74EFA71FB85}">
      <dsp:nvSpPr>
        <dsp:cNvPr id="0" name=""/>
        <dsp:cNvSpPr/>
      </dsp:nvSpPr>
      <dsp:spPr>
        <a:xfrm>
          <a:off x="4573037" y="1299887"/>
          <a:ext cx="282426" cy="2824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636583" y="1299887"/>
        <a:ext cx="155334" cy="212526"/>
      </dsp:txXfrm>
    </dsp:sp>
    <dsp:sp modelId="{401B5CF0-B5BD-4884-B519-B3DB3044A641}">
      <dsp:nvSpPr>
        <dsp:cNvPr id="0" name=""/>
        <dsp:cNvSpPr/>
      </dsp:nvSpPr>
      <dsp:spPr>
        <a:xfrm>
          <a:off x="4888505" y="1799565"/>
          <a:ext cx="282426" cy="2824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952051" y="1799565"/>
        <a:ext cx="155334" cy="2125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6DE61-E76C-4F49-A165-C254C7CB750A}">
      <dsp:nvSpPr>
        <dsp:cNvPr id="0" name=""/>
        <dsp:cNvSpPr/>
      </dsp:nvSpPr>
      <dsp:spPr>
        <a:xfrm>
          <a:off x="840986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E43CD-E924-4297-9F9E-1054AB4F470D}">
      <dsp:nvSpPr>
        <dsp:cNvPr id="0" name=""/>
        <dsp:cNvSpPr/>
      </dsp:nvSpPr>
      <dsp:spPr>
        <a:xfrm>
          <a:off x="411728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Enhancements:</a:t>
          </a:r>
        </a:p>
      </dsp:txBody>
      <dsp:txXfrm>
        <a:off x="411728" y="1356176"/>
        <a:ext cx="1560937" cy="624375"/>
      </dsp:txXfrm>
    </dsp:sp>
    <dsp:sp modelId="{88DBDF47-3F7C-4435-871F-90356BA9CA34}">
      <dsp:nvSpPr>
        <dsp:cNvPr id="0" name=""/>
        <dsp:cNvSpPr/>
      </dsp:nvSpPr>
      <dsp:spPr>
        <a:xfrm>
          <a:off x="2675088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D7779-8970-4C82-B563-397B03A4262E}">
      <dsp:nvSpPr>
        <dsp:cNvPr id="0" name=""/>
        <dsp:cNvSpPr/>
      </dsp:nvSpPr>
      <dsp:spPr>
        <a:xfrm>
          <a:off x="2245830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Monthly/quarterly trend tracking</a:t>
          </a:r>
        </a:p>
      </dsp:txBody>
      <dsp:txXfrm>
        <a:off x="2245830" y="1356176"/>
        <a:ext cx="1560937" cy="624375"/>
      </dsp:txXfrm>
    </dsp:sp>
    <dsp:sp modelId="{5CF50FB3-73BE-4EB5-A292-CBD1BDAF066A}">
      <dsp:nvSpPr>
        <dsp:cNvPr id="0" name=""/>
        <dsp:cNvSpPr/>
      </dsp:nvSpPr>
      <dsp:spPr>
        <a:xfrm>
          <a:off x="4509189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30566-1AED-45FA-9ACF-DFEA09B23126}">
      <dsp:nvSpPr>
        <dsp:cNvPr id="0" name=""/>
        <dsp:cNvSpPr/>
      </dsp:nvSpPr>
      <dsp:spPr>
        <a:xfrm>
          <a:off x="4079932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Predictive attrition modeling</a:t>
          </a:r>
        </a:p>
      </dsp:txBody>
      <dsp:txXfrm>
        <a:off x="4079932" y="1356176"/>
        <a:ext cx="1560937" cy="624375"/>
      </dsp:txXfrm>
    </dsp:sp>
    <dsp:sp modelId="{2FCA7662-4AA3-4AA4-8707-DAF8E0C84877}">
      <dsp:nvSpPr>
        <dsp:cNvPr id="0" name=""/>
        <dsp:cNvSpPr/>
      </dsp:nvSpPr>
      <dsp:spPr>
        <a:xfrm>
          <a:off x="6343291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AA5EF-C666-4A64-82A8-F305CE132F67}">
      <dsp:nvSpPr>
        <dsp:cNvPr id="0" name=""/>
        <dsp:cNvSpPr/>
      </dsp:nvSpPr>
      <dsp:spPr>
        <a:xfrm>
          <a:off x="5914033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Integrated systems (recruitment, payroll)</a:t>
          </a:r>
        </a:p>
      </dsp:txBody>
      <dsp:txXfrm>
        <a:off x="5914033" y="1356176"/>
        <a:ext cx="1560937" cy="624375"/>
      </dsp:txXfrm>
    </dsp:sp>
    <dsp:sp modelId="{BA344998-4A54-44C5-9321-F9429436128E}">
      <dsp:nvSpPr>
        <dsp:cNvPr id="0" name=""/>
        <dsp:cNvSpPr/>
      </dsp:nvSpPr>
      <dsp:spPr>
        <a:xfrm>
          <a:off x="3592139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F6C82-D195-405E-BD77-C4A48AA592C6}">
      <dsp:nvSpPr>
        <dsp:cNvPr id="0" name=""/>
        <dsp:cNvSpPr/>
      </dsp:nvSpPr>
      <dsp:spPr>
        <a:xfrm>
          <a:off x="3162881" y="3334288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Personalized departmental dashboards</a:t>
          </a:r>
        </a:p>
      </dsp:txBody>
      <dsp:txXfrm>
        <a:off x="3162881" y="3334288"/>
        <a:ext cx="1560937" cy="624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352BBB9-69A8-405C-9209-A9FE217AE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BA8247A-9874-4F57-82F4-AEB016E66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30C3CE4-8479-4B6E-9C21-D7B0CD89E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7BCD297-22FC-4ECD-95DC-8581D5E6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61A25F1-8873-4D98-B8D5-169EA0AC9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7BCAD9-3EF1-4FCE-AFA0-BD2C545A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6649524-3638-4334-8ED6-539D10DF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84915"/>
            <a:ext cx="3488307" cy="1951075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IN" sz="420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HR Analytics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560" y="684921"/>
            <a:ext cx="4255580" cy="1951087"/>
          </a:xfrm>
          <a:noFill/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Tool Used: Tableau</a:t>
            </a:r>
          </a:p>
          <a:p>
            <a:r>
              <a:rPr lang="en-US" sz="1600">
                <a:solidFill>
                  <a:schemeClr val="bg1"/>
                </a:solidFill>
              </a:rPr>
              <a:t>Presented by: Aksa Bashir</a:t>
            </a:r>
          </a:p>
          <a:p>
            <a:r>
              <a:rPr lang="en-US" sz="1600">
                <a:solidFill>
                  <a:schemeClr val="bg1"/>
                </a:solidFill>
              </a:rPr>
              <a:t>Domain: Human Resource Analytics</a:t>
            </a:r>
          </a:p>
          <a:p>
            <a:r>
              <a:rPr lang="en-US" sz="1600">
                <a:solidFill>
                  <a:schemeClr val="bg1"/>
                </a:solidFill>
              </a:rPr>
              <a:t>Objective: To analyze key HR metrics for data-driven decisions.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Desk with productivity items">
            <a:extLst>
              <a:ext uri="{FF2B5EF4-FFF2-40B4-BE49-F238E27FC236}">
                <a16:creationId xmlns:a16="http://schemas.microsoft.com/office/drawing/2014/main" id="{C55E74E4-E706-4C1B-29C5-0CE9DBBE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92" r="-1" b="30522"/>
          <a:stretch>
            <a:fillRect/>
          </a:stretch>
        </p:blipFill>
        <p:spPr>
          <a:xfrm>
            <a:off x="472228" y="2708781"/>
            <a:ext cx="8136047" cy="3496632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2906481"/>
            <a:ext cx="304800" cy="322326"/>
            <a:chOff x="215328" y="-46937"/>
            <a:chExt cx="304800" cy="277384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5-23 095049.png"/>
          <p:cNvPicPr>
            <a:picLocks noChangeAspect="1"/>
          </p:cNvPicPr>
          <p:nvPr/>
        </p:nvPicPr>
        <p:blipFill>
          <a:blip r:embed="rId2">
            <a:alphaModFix amt="40000"/>
          </a:blip>
          <a:srcRect l="22155" r="18512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65200"/>
            <a:ext cx="76962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00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Attrition by Gender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5-23 095106.png"/>
          <p:cNvPicPr>
            <a:picLocks noChangeAspect="1"/>
          </p:cNvPicPr>
          <p:nvPr/>
        </p:nvPicPr>
        <p:blipFill>
          <a:blip r:embed="rId2">
            <a:alphaModFix amt="40000"/>
          </a:blip>
          <a:srcRect l="24546" r="11787" b="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65200"/>
            <a:ext cx="76962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00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Department-wise Attrition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5-23 095119.png"/>
          <p:cNvPicPr>
            <a:picLocks noChangeAspect="1"/>
          </p:cNvPicPr>
          <p:nvPr/>
        </p:nvPicPr>
        <p:blipFill>
          <a:blip r:embed="rId2">
            <a:alphaModFix amt="40000"/>
          </a:blip>
          <a:srcRect l="9336" r="32332" b="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65200"/>
            <a:ext cx="76962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00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Employees by Age Group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B26063-EEA0-53F0-4DA7-2600C161F8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6789" r="31544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4D6AD-D4E6-FD3C-3437-0D9B487C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965200"/>
            <a:ext cx="76962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93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Job Satisfaction Heatmap</a:t>
            </a:r>
          </a:p>
        </p:txBody>
      </p:sp>
    </p:spTree>
    <p:extLst>
      <p:ext uri="{BB962C8B-B14F-4D97-AF65-F5344CB8AC3E}">
        <p14:creationId xmlns:p14="http://schemas.microsoft.com/office/powerpoint/2010/main" val="345901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5-23 095145.png"/>
          <p:cNvPicPr>
            <a:picLocks noChangeAspect="1"/>
          </p:cNvPicPr>
          <p:nvPr/>
        </p:nvPicPr>
        <p:blipFill>
          <a:blip r:embed="rId2">
            <a:alphaModFix amt="40000"/>
          </a:blip>
          <a:srcRect l="24247" r="16753" b="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65200"/>
            <a:ext cx="76962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00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Marital Status &amp; attrition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5-23 095157.png"/>
          <p:cNvPicPr>
            <a:picLocks noChangeAspect="1"/>
          </p:cNvPicPr>
          <p:nvPr/>
        </p:nvPicPr>
        <p:blipFill>
          <a:blip r:embed="rId2">
            <a:alphaModFix amt="40000"/>
          </a:blip>
          <a:srcRect l="19203" r="21464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65200"/>
            <a:ext cx="76962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93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Gender vs Age Group Attrition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D0D8AC-120F-9AD7-1F0B-2E3013E797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464" r="1186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65200"/>
            <a:ext cx="76962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8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Overall Dashboard View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boxes">
            <a:extLst>
              <a:ext uri="{FF2B5EF4-FFF2-40B4-BE49-F238E27FC236}">
                <a16:creationId xmlns:a16="http://schemas.microsoft.com/office/drawing/2014/main" id="{61CD69FC-C8D9-AB65-E3A7-B3A134CF78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4670" r="10330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065862"/>
            <a:ext cx="4539716" cy="4726276"/>
          </a:xfrm>
        </p:spPr>
        <p:txBody>
          <a:bodyPr>
            <a:normAutofit/>
          </a:bodyPr>
          <a:lstStyle/>
          <a:p>
            <a:pPr algn="r"/>
            <a:r>
              <a:rPr lang="en-IN" sz="7000">
                <a:ln w="22225">
                  <a:solidFill>
                    <a:srgbClr val="FFFFFF"/>
                  </a:solidFill>
                </a:ln>
                <a:noFill/>
              </a:rPr>
              <a:t>Q&amp;A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9674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980" y="1065862"/>
            <a:ext cx="2895002" cy="4726276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Thank you for your attention.</a:t>
            </a:r>
          </a:p>
          <a:p>
            <a:r>
              <a:rPr lang="en-US" sz="1700">
                <a:solidFill>
                  <a:srgbClr val="FFFFFF"/>
                </a:solidFill>
              </a:rPr>
              <a:t>Let’s discuss any questions or insights.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3" name="Rectangle 622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828635"/>
            <a:ext cx="304800" cy="322326"/>
            <a:chOff x="215328" y="-46937"/>
            <a:chExt cx="304800" cy="2773841"/>
          </a:xfrm>
        </p:grpSpPr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1" name="Rectangle 640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9" name="Rectangle 648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1" name="Group 650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Connector 652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Connector 653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Straight Connector 654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95992"/>
            <a:ext cx="3146355" cy="563883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4200" kern="1200">
                <a:latin typeface="+mj-lt"/>
                <a:ea typeface="+mj-ea"/>
                <a:cs typeface="+mj-cs"/>
              </a:rPr>
              <a:t>Data Highlights</a:t>
            </a:r>
          </a:p>
        </p:txBody>
      </p:sp>
      <p:graphicFrame>
        <p:nvGraphicFramePr>
          <p:cNvPr id="537" name="Content Placeholder 2">
            <a:extLst>
              <a:ext uri="{FF2B5EF4-FFF2-40B4-BE49-F238E27FC236}">
                <a16:creationId xmlns:a16="http://schemas.microsoft.com/office/drawing/2014/main" id="{B5D62D86-019D-1E74-4A8F-E5548ED2DE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127911"/>
              </p:ext>
            </p:extLst>
          </p:nvPr>
        </p:nvGraphicFramePr>
        <p:xfrm>
          <a:off x="3686960" y="866585"/>
          <a:ext cx="4690291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35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" name="Picture 347" descr="A close-up of a white surface&#10;&#10;AI-generated content may be incorrect.">
            <a:extLst>
              <a:ext uri="{FF2B5EF4-FFF2-40B4-BE49-F238E27FC236}">
                <a16:creationId xmlns:a16="http://schemas.microsoft.com/office/drawing/2014/main" id="{8C7BC956-7B9F-C4E8-0912-CB261A3147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1334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Attrition Analysis</a:t>
            </a: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F87C3D15-D410-B55C-2353-CD8BBC428B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63674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633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2EEEBBCF-2738-42F5-ABD6-988176026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8BFC0AF3-A22A-4B9E-9BBE-06CEA5C6C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F3F06202-3837-419A-A87F-1DC63E427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18807D28-5DC1-4DAA-AE26-C6ECB3736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B3AE51F5-8D05-42B8-AB92-06F38F33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7A1E4EBF-44BC-4352-B089-A5147758F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29B4D6D7-8203-4D69-A752-16AB700D7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0935"/>
            <a:ext cx="4400787" cy="305002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Department-wise Breakdown</a:t>
            </a: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649" name="Straight Connector 648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4" name="Rectangle 653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657" name="Straight Connector 656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Straight Connector 657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298B576C-FDA2-46DE-8408-3A76DCF5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81884" y="1169749"/>
            <a:ext cx="304800" cy="322326"/>
            <a:chOff x="215328" y="-46937"/>
            <a:chExt cx="304800" cy="2773841"/>
          </a:xfrm>
        </p:grpSpPr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94AEA101-943D-4073-AD87-C8D78316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>
              <a:extLst>
                <a:ext uri="{FF2B5EF4-FFF2-40B4-BE49-F238E27FC236}">
                  <a16:creationId xmlns:a16="http://schemas.microsoft.com/office/drawing/2014/main" id="{D103D701-5E08-4A2A-AE99-626C6463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68DF778A-A412-4E7C-9B61-E33D13A5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4EC28832-D2CA-45C0-9C43-0AF998532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72C0A4-69BA-0EB5-E1D7-8195F9087D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797030"/>
              </p:ext>
            </p:extLst>
          </p:nvPr>
        </p:nvGraphicFramePr>
        <p:xfrm>
          <a:off x="473202" y="3952890"/>
          <a:ext cx="4400790" cy="222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828635"/>
            <a:ext cx="304800" cy="322326"/>
            <a:chOff x="215328" y="-46937"/>
            <a:chExt cx="304800" cy="2773841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95992"/>
            <a:ext cx="3146355" cy="563883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IN" sz="4200"/>
              <a:t>Job Satisfaction Insights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0FC1D4-C4D7-4413-FDA8-26BBD0194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422406"/>
              </p:ext>
            </p:extLst>
          </p:nvPr>
        </p:nvGraphicFramePr>
        <p:xfrm>
          <a:off x="3686960" y="866585"/>
          <a:ext cx="4690291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67FB48-4119-A5FB-6141-57B8C409FA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9046" r="1953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>
                <a:ln w="22225">
                  <a:solidFill>
                    <a:srgbClr val="FFFFFF"/>
                  </a:solidFill>
                </a:ln>
              </a:rPr>
              <a:t>Demographics &amp; Marital Status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AEEBCE-FF6B-51C1-B551-C0543EC74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43271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DC28794-3B89-462C-BE95-927A51D7D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F1BF76-D9C8-49D3-9A7F-D43C497C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1725E28-0B8D-4475-B982-E917DD91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BBCC53-8CD7-412D-8B75-32746A401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21CA390-7DB2-4336-AE30-D1245539B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AB142E3-1E67-41E6-BEF7-5DA0E1CAF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C611634-74D3-41C3-917F-5A308A999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2E809DD-CC0A-433F-A107-37592CAC2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EAA5E36-771E-4967-AE44-53BC6682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59E7F326-090A-45F0-9F6C-D98AF5160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20FE9C-08B6-451E-BEDA-401A81BD4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0864D66-4BEF-4628-B9DC-C382A4BC2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8473175-583C-4362-AD52-6A4168745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C119EE6-B01F-4BDA-97B2-8BC244AD9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783EB66-70A8-4451-984C-ABF2410C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BA8CB1A-B550-452B-BB18-69D43CC92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blurry blue and white lights&#10;&#10;AI-generated content may be incorrect.">
            <a:extLst>
              <a:ext uri="{FF2B5EF4-FFF2-40B4-BE49-F238E27FC236}">
                <a16:creationId xmlns:a16="http://schemas.microsoft.com/office/drawing/2014/main" id="{CD19CA89-2B09-D678-08C8-B99168C5FF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r="12387"/>
          <a:stretch>
            <a:fillRect/>
          </a:stretch>
        </p:blipFill>
        <p:spPr>
          <a:xfrm>
            <a:off x="561765" y="-2704"/>
            <a:ext cx="8048795" cy="6132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656" y="630935"/>
            <a:ext cx="5486400" cy="2912366"/>
          </a:xfrm>
          <a:noFill/>
        </p:spPr>
        <p:txBody>
          <a:bodyPr anchor="b">
            <a:normAutofit/>
          </a:bodyPr>
          <a:lstStyle/>
          <a:p>
            <a:r>
              <a:rPr lang="en-IN" sz="4200">
                <a:solidFill>
                  <a:schemeClr val="bg1"/>
                </a:solidFill>
              </a:rPr>
              <a:t>Conclusions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67C7EE6-E29C-4D84-B2C6-7B20A0FD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3C23E94-A2CC-459B-9961-40250DBE6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0DC685A-870A-4F1B-8A06-1DB278981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D8F22A6-4F2D-4467-A3A9-A9BE31FC9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58D5732-C263-4EED-85EF-7E7435EDE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5F4AB94-53C4-E2FC-FE96-1CB224BA6F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86460"/>
              </p:ext>
            </p:extLst>
          </p:nvPr>
        </p:nvGraphicFramePr>
        <p:xfrm>
          <a:off x="1827656" y="3726353"/>
          <a:ext cx="5486400" cy="2413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4B9787-438E-6658-B9D8-86F495BB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9001" b="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Future Scope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2720D9-0B45-0950-B80B-00A811DE65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44732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5-23 095034.png"/>
          <p:cNvPicPr>
            <a:picLocks noChangeAspect="1"/>
          </p:cNvPicPr>
          <p:nvPr/>
        </p:nvPicPr>
        <p:blipFill>
          <a:blip r:embed="rId2">
            <a:alphaModFix amt="40000"/>
          </a:blip>
          <a:srcRect r="39333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65200"/>
            <a:ext cx="76962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00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KPI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285</Words>
  <Application>Microsoft Office PowerPoint</Application>
  <PresentationFormat>On-screen Show (4:3)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HR Analytics Dashboard</vt:lpstr>
      <vt:lpstr>Data Highlights</vt:lpstr>
      <vt:lpstr>Attrition Analysis</vt:lpstr>
      <vt:lpstr>Department-wise Breakdown</vt:lpstr>
      <vt:lpstr>Job Satisfaction Insights</vt:lpstr>
      <vt:lpstr>Demographics &amp; Marital Status</vt:lpstr>
      <vt:lpstr>Conclusions</vt:lpstr>
      <vt:lpstr>Future Scope</vt:lpstr>
      <vt:lpstr>KPI</vt:lpstr>
      <vt:lpstr>Attrition by Gender</vt:lpstr>
      <vt:lpstr>Department-wise Attrition</vt:lpstr>
      <vt:lpstr>Employees by Age Group</vt:lpstr>
      <vt:lpstr>Job Satisfaction Heatmap</vt:lpstr>
      <vt:lpstr>Marital Status &amp; attrition</vt:lpstr>
      <vt:lpstr>Gender vs Age Group Attrition</vt:lpstr>
      <vt:lpstr>Overall Dashboard View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Aksa Haseen</dc:creator>
  <cp:keywords/>
  <dc:description>generated using python-pptx</dc:description>
  <cp:lastModifiedBy>Aksa Haseen</cp:lastModifiedBy>
  <cp:revision>2</cp:revision>
  <dcterms:created xsi:type="dcterms:W3CDTF">2013-01-27T09:14:16Z</dcterms:created>
  <dcterms:modified xsi:type="dcterms:W3CDTF">2025-05-23T09:28:30Z</dcterms:modified>
  <cp:category/>
</cp:coreProperties>
</file>